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92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0EA2-184A-470A-BBB3-75E192444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BE228-DD14-4A49-8D78-EA388C2D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E060-5159-4EEB-86FC-5C024E73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0CDA-F1A2-481F-B356-8C8C724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EF11-7E2D-4AF1-9FBF-1F395A2D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4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4BCE-71BD-41FD-8423-25B9AFC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A5D00-F7A5-4668-A117-49E46474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CE3A-56B4-405A-B463-64333A6A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29C1-826B-422F-9552-F4ED7F79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CD07-CB41-4EB6-B1CC-9188A282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5FCD9-93F0-4F73-83D3-E8517C95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FA29-4078-49F3-8237-9085A146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1CFD-4ACF-422F-BF89-AAA573A9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5E80-DF8D-4162-AED1-5C70932C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6593-D0A6-4321-956E-4FDB5929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09FA-70EB-4AA3-9566-31E30346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6A3D-DAA0-44B6-AE2F-99BE6751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CDD0-18DC-4597-85B1-5253A7B7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15CD-3DE8-40F4-9855-4F6BAAF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8500-4F04-4D15-8C3E-C5A6D7C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EAE4-3C6E-42A1-AA8D-63417391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2CFF-EDE5-458C-ABDA-2F7416EC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6953-3D6A-455A-B0F0-5082B6C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CEF4-D07E-4370-AFF2-53DD2E60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719A-90AE-47AF-BCF9-5F678A60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CFE7-2E87-44F4-9178-C65ACD01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7D7F-AE43-4313-9B74-CF9E06C8E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0AF85-EC6C-469F-83C0-CF40C816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0B0F-7736-4817-AFBA-7832A5DE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D72BC-5A98-4386-AA3F-A7BE922B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EF45-1CA5-4A78-AB9F-1FECB158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EB1D-A87B-46A2-B5CE-0088E7E3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8BB1-77B2-43D8-A493-1C42A1CD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E65C-7547-48C3-84DF-6094A3657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925E-4842-4D92-BB19-7E044318A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8293-5C4B-44FE-BC76-94C72D4D3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4C8B7-CB84-4999-847C-244EFCD6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CBDF-B90D-4425-92CC-B8203246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01D1A-6839-4AF2-86AF-5845E0D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9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9873-925B-49E3-B79E-6826A3FE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90115-F0AF-4600-A2A7-5E8D14EC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A19C0-9C53-48F3-9F7D-5DD60060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1C81E-325E-457E-B178-0F74D340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AA12F-1147-4574-8BBF-C9F7D75C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C0E0B-C6E8-4208-8DEF-D8F05F3C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463B-DF95-4E56-8323-CA5F3D49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6231-9214-417A-9CDC-35FC8B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45E6-AE70-4218-93B2-0E159EC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AF256-669B-4433-8808-1F073A3B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3E1A-E01A-4361-8F24-8A0BB245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1D8E-AEB2-4531-85ED-C6FD84D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7097-F0CF-4C00-8DDF-2201DCF7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688-9EBF-4382-9A99-5054209D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E2653-920E-4FD3-87A4-09B441128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F629F-D36D-40D6-9C85-026132B9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8607-E4C8-4A40-9F28-3A0F60E7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EA99-5F17-442C-82E6-AD83F78F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4F355-AD09-4C4E-9F4F-CF8CE95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3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119D-37A3-4309-A752-6DCAC47B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D002-3DCD-4331-9A88-C5E0AA1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3937-6674-4ED5-B7D3-91197D358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C30B-9A2A-48A3-92C6-EEC10023783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AD56-7861-4497-B6D3-7CB365FA8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5E19-CA51-47B2-9BA2-3A6D8801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CC93-C9B3-4FC0-9450-BE7FEFB6E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E8DC-3FB9-492A-8880-3C9E0B12F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469C5-5EE6-4104-AD14-C3A97C52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8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51F-DD17-4F3A-844F-F73E46E9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0448E-DC8A-4190-9D08-447C4AB57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CBB0D54-A2AC-4EDA-8A02-4C18F3D60DC1}"/>
              </a:ext>
            </a:extLst>
          </p:cNvPr>
          <p:cNvSpPr/>
          <p:nvPr/>
        </p:nvSpPr>
        <p:spPr>
          <a:xfrm rot="10151830">
            <a:off x="7122016" y="5299947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CC6E-617D-46EB-A91E-4B7B86E1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D032C-7564-4138-B832-B919C92D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7EE0-2BEA-410A-B01B-8D3727D4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877AF-FCAF-4DA6-9FB4-1D1903D8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AFAEA71-2739-4369-B74C-D3C5F378BB6F}"/>
              </a:ext>
            </a:extLst>
          </p:cNvPr>
          <p:cNvSpPr/>
          <p:nvPr/>
        </p:nvSpPr>
        <p:spPr>
          <a:xfrm rot="13076417">
            <a:off x="8010659" y="2753408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3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6E8B-F51D-4A25-B212-821EBC62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63FEA6-6FFD-4BB8-975C-BF3D663F9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89F18C0-93CE-4079-A6C7-8FCF51619EDE}"/>
              </a:ext>
            </a:extLst>
          </p:cNvPr>
          <p:cNvSpPr/>
          <p:nvPr/>
        </p:nvSpPr>
        <p:spPr>
          <a:xfrm rot="10151830">
            <a:off x="7714445" y="3261575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4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4B39-2124-4F6C-82E4-E1DD876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AA3B8-A2AA-40BC-AB59-AE47725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2506C90-7B21-4105-9285-E4BE556A029B}"/>
              </a:ext>
            </a:extLst>
          </p:cNvPr>
          <p:cNvSpPr/>
          <p:nvPr/>
        </p:nvSpPr>
        <p:spPr>
          <a:xfrm rot="18428499">
            <a:off x="3425779" y="3632025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2BF998-D8F6-47C9-A592-0CA764F60FA8}"/>
              </a:ext>
            </a:extLst>
          </p:cNvPr>
          <p:cNvSpPr/>
          <p:nvPr/>
        </p:nvSpPr>
        <p:spPr>
          <a:xfrm rot="14177831">
            <a:off x="6825803" y="2845529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0FC6E-85A8-482C-B26A-0E9B4F467DC4}"/>
              </a:ext>
            </a:extLst>
          </p:cNvPr>
          <p:cNvSpPr txBox="1"/>
          <p:nvPr/>
        </p:nvSpPr>
        <p:spPr>
          <a:xfrm>
            <a:off x="3534698" y="4338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9FF99-6D07-4E76-938C-D17CDDFB9AA8}"/>
              </a:ext>
            </a:extLst>
          </p:cNvPr>
          <p:cNvSpPr txBox="1"/>
          <p:nvPr/>
        </p:nvSpPr>
        <p:spPr>
          <a:xfrm>
            <a:off x="7765442" y="3565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037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CF6C-C825-472E-9DAB-2BF8E5B7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F2D20B-6ECE-44A7-9FE6-46A757297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3D9387-7A30-4824-9FE4-D0A1F4E95287}"/>
              </a:ext>
            </a:extLst>
          </p:cNvPr>
          <p:cNvSpPr/>
          <p:nvPr/>
        </p:nvSpPr>
        <p:spPr>
          <a:xfrm rot="10151830">
            <a:off x="8100811" y="5055249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6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7BE7-E07A-49F5-A6F0-2DEB82C1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8A73A-DE46-4C63-9B7A-DA8E07B9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9DF8080-21E6-41C3-A939-A88FBDA130AC}"/>
              </a:ext>
            </a:extLst>
          </p:cNvPr>
          <p:cNvSpPr/>
          <p:nvPr/>
        </p:nvSpPr>
        <p:spPr>
          <a:xfrm rot="2459016">
            <a:off x="2472746" y="4771914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4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FF08-F289-48FC-BEA4-3C87A713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Woollaahh</a:t>
            </a:r>
            <a:r>
              <a:rPr lang="en-IN" dirty="0"/>
              <a:t>!!! Its Up and Running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4A5C8-2DCA-4911-827B-86C1B01A0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DA2A-7E4F-4096-81CB-144A4329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Your PHP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B56690-ADF0-438D-BFEE-362497FC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B86165-4A2E-4209-A6E3-0D051C97A9D6}"/>
              </a:ext>
            </a:extLst>
          </p:cNvPr>
          <p:cNvSpPr/>
          <p:nvPr/>
        </p:nvSpPr>
        <p:spPr>
          <a:xfrm rot="15569675">
            <a:off x="8345510" y="2917356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1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8C31-66A9-40F9-9AB6-222C5CCA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E9C856-1B71-4DEC-B9D8-B166DB27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413A38-E92E-460E-A25E-AA21099F9D68}"/>
              </a:ext>
            </a:extLst>
          </p:cNvPr>
          <p:cNvSpPr/>
          <p:nvPr/>
        </p:nvSpPr>
        <p:spPr>
          <a:xfrm rot="10151830">
            <a:off x="7328079" y="2891598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0DFB-5359-479B-B351-2E6DA4E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C6734-418C-40FA-A771-C8C68D25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81B62AD-D6FB-4D81-B155-93548A3D8992}"/>
              </a:ext>
            </a:extLst>
          </p:cNvPr>
          <p:cNvSpPr/>
          <p:nvPr/>
        </p:nvSpPr>
        <p:spPr>
          <a:xfrm rot="17537568">
            <a:off x="7070503" y="2884868"/>
            <a:ext cx="1262129" cy="582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5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89AF-EF94-4A9E-A545-32308C7E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0CA87B-D515-4D12-8617-058AD59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EE60B92-55FB-413F-B47F-35F283E8EB90}"/>
              </a:ext>
            </a:extLst>
          </p:cNvPr>
          <p:cNvSpPr/>
          <p:nvPr/>
        </p:nvSpPr>
        <p:spPr>
          <a:xfrm rot="10151830">
            <a:off x="5267459" y="4112985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4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0E0A-E64E-4CB2-BE26-AD0E58F2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F7F62-4381-4AAA-8892-1BC2C1722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9D6CA5B-8D5F-416E-B1E6-AA2CCB59FD8B}"/>
              </a:ext>
            </a:extLst>
          </p:cNvPr>
          <p:cNvSpPr/>
          <p:nvPr/>
        </p:nvSpPr>
        <p:spPr>
          <a:xfrm rot="10151830">
            <a:off x="7598535" y="5351463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7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F2F-29E1-4FB6-93EA-0F992753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 can also Drag and drop them…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CB0A6-6DF6-4E28-AAB3-0EB517951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960D-96FA-41A5-A534-0F1E4ED5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288228-49DC-4469-BA45-F1F2EB774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BEE59-E3B0-42DA-ADA1-B1519D4528D5}"/>
              </a:ext>
            </a:extLst>
          </p:cNvPr>
          <p:cNvSpPr/>
          <p:nvPr/>
        </p:nvSpPr>
        <p:spPr>
          <a:xfrm>
            <a:off x="2226255" y="2266682"/>
            <a:ext cx="7368506" cy="10045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ADFE4C-53E8-4558-AE9C-BA7D2CE1B078}"/>
              </a:ext>
            </a:extLst>
          </p:cNvPr>
          <p:cNvSpPr/>
          <p:nvPr/>
        </p:nvSpPr>
        <p:spPr>
          <a:xfrm rot="15134876">
            <a:off x="6787169" y="3289343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9EA56-4A9D-4CF7-BC85-62AB865D95DD}"/>
              </a:ext>
            </a:extLst>
          </p:cNvPr>
          <p:cNvSpPr txBox="1"/>
          <p:nvPr/>
        </p:nvSpPr>
        <p:spPr>
          <a:xfrm>
            <a:off x="6484470" y="4001294"/>
            <a:ext cx="348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some errors and warnings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0FB6F-2AB2-49EB-AA11-DFC3D7AA5286}"/>
              </a:ext>
            </a:extLst>
          </p:cNvPr>
          <p:cNvSpPr txBox="1"/>
          <p:nvPr/>
        </p:nvSpPr>
        <p:spPr>
          <a:xfrm>
            <a:off x="6654789" y="4370626"/>
            <a:ext cx="29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Because there is no </a:t>
            </a:r>
            <a:r>
              <a:rPr lang="en-IN" dirty="0" err="1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1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2B52-520A-4B8A-BF5D-2A0D06CF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2301C-9DA8-4896-BC5F-D7E778462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7474EA2-F4A6-442C-A62E-10767FA14675}"/>
              </a:ext>
            </a:extLst>
          </p:cNvPr>
          <p:cNvSpPr/>
          <p:nvPr/>
        </p:nvSpPr>
        <p:spPr>
          <a:xfrm rot="10151830">
            <a:off x="7212168" y="2982457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1E23D3-7FCD-4B30-B2F1-37397CE842AC}"/>
              </a:ext>
            </a:extLst>
          </p:cNvPr>
          <p:cNvSpPr/>
          <p:nvPr/>
        </p:nvSpPr>
        <p:spPr>
          <a:xfrm rot="10151830">
            <a:off x="3168204" y="4321153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8CCC3-AE76-4428-8790-13D0106F5041}"/>
              </a:ext>
            </a:extLst>
          </p:cNvPr>
          <p:cNvSpPr txBox="1"/>
          <p:nvPr/>
        </p:nvSpPr>
        <p:spPr>
          <a:xfrm>
            <a:off x="4412237" y="423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A0DE8-C0EA-4E30-95CF-9C5E4A9DEE76}"/>
              </a:ext>
            </a:extLst>
          </p:cNvPr>
          <p:cNvSpPr txBox="1"/>
          <p:nvPr/>
        </p:nvSpPr>
        <p:spPr>
          <a:xfrm>
            <a:off x="8456201" y="2805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276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B98B-4921-4898-81B3-70428903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2FFB2-FA2C-4D39-9767-ECB52B9DF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797A4C-B7ED-4251-ABD2-8F615AEDFD92}"/>
              </a:ext>
            </a:extLst>
          </p:cNvPr>
          <p:cNvSpPr/>
          <p:nvPr/>
        </p:nvSpPr>
        <p:spPr>
          <a:xfrm rot="10151830">
            <a:off x="7662930" y="4112987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2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7C81-52B5-4C43-BBBF-541EAE0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 till it finishes…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CC3499-5AD3-4107-917A-1F246954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B484F3-170A-4158-9CED-A6F4694128B7}"/>
              </a:ext>
            </a:extLst>
          </p:cNvPr>
          <p:cNvSpPr/>
          <p:nvPr/>
        </p:nvSpPr>
        <p:spPr>
          <a:xfrm rot="10151830">
            <a:off x="7662929" y="3833868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7B2C-5CC6-425A-9AC8-28B4E8E0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Drag and Drop the “</a:t>
            </a:r>
            <a:r>
              <a:rPr lang="en-IN" dirty="0" err="1"/>
              <a:t>users.sql</a:t>
            </a:r>
            <a:r>
              <a:rPr lang="en-IN" dirty="0"/>
              <a:t>” file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9C166-B6F3-42E2-8828-C782BD1A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2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F7D4-5E99-40AF-96DA-A2296E9E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A93A2-344F-498B-A18E-2A361DA89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0BB7783-9156-4FFE-9A31-A92332874620}"/>
              </a:ext>
            </a:extLst>
          </p:cNvPr>
          <p:cNvSpPr/>
          <p:nvPr/>
        </p:nvSpPr>
        <p:spPr>
          <a:xfrm rot="10151830">
            <a:off x="3425780" y="2880831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99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215-A1F5-4807-8794-7FA563A0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 to </a:t>
            </a:r>
            <a:r>
              <a:rPr lang="en-IN" dirty="0" err="1"/>
              <a:t>db.php</a:t>
            </a:r>
            <a:r>
              <a:rPr lang="en-IN" dirty="0"/>
              <a:t> in File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F42D12-A7CD-4B24-AEFF-0939E117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96C3C10-0C64-4A03-BABA-82AA7CA49D73}"/>
              </a:ext>
            </a:extLst>
          </p:cNvPr>
          <p:cNvSpPr/>
          <p:nvPr/>
        </p:nvSpPr>
        <p:spPr>
          <a:xfrm rot="10151830">
            <a:off x="4365938" y="2649011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53BE-E262-4970-9CD7-2DAD631368FA}"/>
              </a:ext>
            </a:extLst>
          </p:cNvPr>
          <p:cNvSpPr txBox="1"/>
          <p:nvPr/>
        </p:nvSpPr>
        <p:spPr>
          <a:xfrm>
            <a:off x="4172755" y="4451592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 details according to your DB</a:t>
            </a:r>
          </a:p>
        </p:txBody>
      </p:sp>
    </p:spTree>
    <p:extLst>
      <p:ext uri="{BB962C8B-B14F-4D97-AF65-F5344CB8AC3E}">
        <p14:creationId xmlns:p14="http://schemas.microsoft.com/office/powerpoint/2010/main" val="171583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F5F2-B013-46F7-AF6E-C673EC05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2E0CE-EF04-47B3-BE3D-5AFF8C3CE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D0A000-2DC1-4C7B-A16C-B6DBE39E9EF4}"/>
              </a:ext>
            </a:extLst>
          </p:cNvPr>
          <p:cNvSpPr/>
          <p:nvPr/>
        </p:nvSpPr>
        <p:spPr>
          <a:xfrm rot="10151830">
            <a:off x="4520484" y="5299947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79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90C2-4CE0-492E-93C0-365B8DE7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Reload the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86652-7687-47DA-8DAC-8977220E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714996"/>
            <a:ext cx="773948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74585-5C6B-4FD0-8928-73248CF9FEF0}"/>
              </a:ext>
            </a:extLst>
          </p:cNvPr>
          <p:cNvSpPr txBox="1"/>
          <p:nvPr/>
        </p:nvSpPr>
        <p:spPr>
          <a:xfrm>
            <a:off x="3775620" y="3429000"/>
            <a:ext cx="5185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can see it is connected successfully to Database…</a:t>
            </a:r>
          </a:p>
          <a:p>
            <a:r>
              <a:rPr lang="en-IN" dirty="0"/>
              <a:t>But there is nothing it can show, coz we haven’t</a:t>
            </a:r>
          </a:p>
          <a:p>
            <a:r>
              <a:rPr lang="en-IN" dirty="0"/>
              <a:t>Inserted anything. Lets add a new entry…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8B0FEE-6823-457B-B817-F6ACB907E556}"/>
              </a:ext>
            </a:extLst>
          </p:cNvPr>
          <p:cNvSpPr/>
          <p:nvPr/>
        </p:nvSpPr>
        <p:spPr>
          <a:xfrm rot="10151830">
            <a:off x="5124188" y="2010390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B6DD-6504-40F6-AB21-3759C932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D0306-20DE-4C35-9FB0-7F5722965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CA6C6D6-01F5-406A-8130-28D68B8F50CC}"/>
              </a:ext>
            </a:extLst>
          </p:cNvPr>
          <p:cNvSpPr/>
          <p:nvPr/>
        </p:nvSpPr>
        <p:spPr>
          <a:xfrm rot="14057059">
            <a:off x="2395471" y="4284628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0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3C4-3D9B-4A44-B035-0170F603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16144-5F9C-424E-9C79-C78F12A8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E9D2A6-AE99-4AED-A7B5-768203A72D43}"/>
              </a:ext>
            </a:extLst>
          </p:cNvPr>
          <p:cNvSpPr/>
          <p:nvPr/>
        </p:nvSpPr>
        <p:spPr>
          <a:xfrm rot="10151830">
            <a:off x="5125792" y="2249766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775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7F78-AA40-4FA6-AE61-95C0E98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Wollaaahhh</a:t>
            </a:r>
            <a:r>
              <a:rPr lang="en-IN" dirty="0"/>
              <a:t>… You PHP Page is up and running on an online server, no need of XAMMP or WAMMP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09740A-92CA-4A21-98A1-AF51F6089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802C-2497-4471-84BD-BCCC005E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7EAE9-0DD8-409A-9FA8-53168AA3B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670D0D9-FEE0-49B3-92B9-494F2A6C9701}"/>
              </a:ext>
            </a:extLst>
          </p:cNvPr>
          <p:cNvSpPr/>
          <p:nvPr/>
        </p:nvSpPr>
        <p:spPr>
          <a:xfrm rot="10151830">
            <a:off x="6709894" y="5196916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25D4-477E-4ABD-B421-23D4BAF9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9554B-7BAD-4279-88AE-982ACB7D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E287C4-BFC8-4DD3-8CF6-F905E9F914DA}"/>
              </a:ext>
            </a:extLst>
          </p:cNvPr>
          <p:cNvSpPr/>
          <p:nvPr/>
        </p:nvSpPr>
        <p:spPr>
          <a:xfrm rot="10151830">
            <a:off x="6568224" y="5364340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974E-6FEB-4D53-8C90-2F6DBC7D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FCDCBF-38CC-4177-87EA-379169D3B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515DD64-9B1C-4815-8CA7-AB0BE21BDBC3}"/>
              </a:ext>
            </a:extLst>
          </p:cNvPr>
          <p:cNvSpPr/>
          <p:nvPr/>
        </p:nvSpPr>
        <p:spPr>
          <a:xfrm rot="10151830">
            <a:off x="5898524" y="4630246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7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998F-22A6-491D-BFD0-5CE13E17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880B5-B78F-427A-961D-481B99F8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A6261E-5B99-4D6E-8C22-0EDF8B641EF4}"/>
              </a:ext>
            </a:extLst>
          </p:cNvPr>
          <p:cNvSpPr/>
          <p:nvPr/>
        </p:nvSpPr>
        <p:spPr>
          <a:xfrm rot="10151830">
            <a:off x="7959144" y="4797671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0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72D2-65C7-4B16-9DAF-E24F14D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6BE12-D720-4CD4-A621-8DAFB968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1861-0BD7-43A3-822A-06BC57A5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B031E-6D70-497B-BE71-46B52EAF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1AD5A1-9A14-4A8D-8037-CEFAD11AD21F}"/>
              </a:ext>
            </a:extLst>
          </p:cNvPr>
          <p:cNvSpPr/>
          <p:nvPr/>
        </p:nvSpPr>
        <p:spPr>
          <a:xfrm rot="2159506">
            <a:off x="2421226" y="4797671"/>
            <a:ext cx="1223493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0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118</Words>
  <Application>Microsoft Office PowerPoint</Application>
  <PresentationFormat>Widescreen</PresentationFormat>
  <Paragraphs>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Manager</vt:lpstr>
      <vt:lpstr>PowerPoint Presentation</vt:lpstr>
      <vt:lpstr>PowerPoint Presentation</vt:lpstr>
      <vt:lpstr>Dashboard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Woollaahh!!! Its Up and Running</vt:lpstr>
      <vt:lpstr>Upload Your PHP files</vt:lpstr>
      <vt:lpstr>PowerPoint Presentation</vt:lpstr>
      <vt:lpstr>PowerPoint Presentation</vt:lpstr>
      <vt:lpstr>PowerPoint Presentation</vt:lpstr>
      <vt:lpstr>You can also Drag and drop them…</vt:lpstr>
      <vt:lpstr>PowerPoint Presentation</vt:lpstr>
      <vt:lpstr>PowerPoint Presentation</vt:lpstr>
      <vt:lpstr>PowerPoint Presentation</vt:lpstr>
      <vt:lpstr>Wait till it finishes…</vt:lpstr>
      <vt:lpstr>Drag and Drop the “users.sql” file </vt:lpstr>
      <vt:lpstr>PowerPoint Presentation</vt:lpstr>
      <vt:lpstr>Go to db.php in File Manager</vt:lpstr>
      <vt:lpstr>Reload the page</vt:lpstr>
      <vt:lpstr>PowerPoint Presentation</vt:lpstr>
      <vt:lpstr>PowerPoint Presentation</vt:lpstr>
      <vt:lpstr>Wollaaahhh… You PHP Page is up and running on an online server, no need of XAMMP or WAMMP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 Joshi</dc:creator>
  <cp:lastModifiedBy>Param Joshi</cp:lastModifiedBy>
  <cp:revision>8</cp:revision>
  <dcterms:created xsi:type="dcterms:W3CDTF">2020-10-02T11:12:17Z</dcterms:created>
  <dcterms:modified xsi:type="dcterms:W3CDTF">2020-10-02T23:52:49Z</dcterms:modified>
</cp:coreProperties>
</file>