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8" r:id="rId3"/>
  </p:sldMasterIdLst>
  <p:notesMasterIdLst>
    <p:notesMasterId r:id="rId6"/>
  </p:notesMasterIdLst>
  <p:sldIdLst>
    <p:sldId id="309" r:id="rId4"/>
    <p:sldId id="8410895" r:id="rId5"/>
    <p:sldId id="841089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p:restoredTop sz="86119"/>
  </p:normalViewPr>
  <p:slideViewPr>
    <p:cSldViewPr snapToObjects="1">
      <p:cViewPr varScale="1">
        <p:scale>
          <a:sx n="78" d="100"/>
          <a:sy n="78" d="100"/>
        </p:scale>
        <p:origin x="696" y="96"/>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r>
              <a:rPr lang="en-US" dirty="0"/>
              <a:t>System database excluded:</a:t>
            </a:r>
            <a:endParaRPr lang="en-US" dirty="0"/>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endParaRPr lang="en-US" dirty="0"/>
          </a:p>
        </p:txBody>
      </p:sp>
      <p:sp>
        <p:nvSpPr>
          <p:cNvPr id="4" name="Slide Number Placeholder 3"/>
          <p:cNvSpPr>
            <a:spLocks noGrp="true"/>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endParaRPr lang="en-US"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endParaRPr lang="en-US"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endParaRPr lang="en-US"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true"/>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p:cNvSpPr>
            <a:spLocks noGrp="true"/>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endParaRPr lang="en-US"/>
          </a:p>
        </p:txBody>
      </p:sp>
      <p:sp>
        <p:nvSpPr>
          <p:cNvPr id="16" name="Rectangle 15"/>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p:cNvSpPr/>
          <p:nvPr userDrawn="true"/>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userDrawn="true"/>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p:cNvPicPr>
            <a:picLocks noChangeAspect="true"/>
          </p:cNvPicPr>
          <p:nvPr userDrawn="true"/>
        </p:nvPicPr>
        <p:blipFill>
          <a:blip r:embed="rId2"/>
          <a:stretch>
            <a:fillRect/>
          </a:stretch>
        </p:blipFill>
        <p:spPr>
          <a:xfrm>
            <a:off x="312615" y="310393"/>
            <a:ext cx="4151376" cy="6236208"/>
          </a:xfrm>
          <a:prstGeom prst="rect">
            <a:avLst/>
          </a:prstGeom>
        </p:spPr>
      </p:pic>
      <p:pic>
        <p:nvPicPr>
          <p:cNvPr id="17" name="Picture 16"/>
          <p:cNvPicPr>
            <a:picLocks noChangeAspect="true"/>
          </p:cNvPicPr>
          <p:nvPr userDrawn="true"/>
        </p:nvPicPr>
        <p:blipFill>
          <a:blip r:embed="rId3"/>
          <a:stretch>
            <a:fillRect/>
          </a:stretch>
        </p:blipFill>
        <p:spPr>
          <a:xfrm>
            <a:off x="819150" y="3163643"/>
            <a:ext cx="2554284" cy="484991"/>
          </a:xfrm>
          <a:prstGeom prst="rect">
            <a:avLst/>
          </a:prstGeom>
        </p:spPr>
      </p:pic>
      <p:sp>
        <p:nvSpPr>
          <p:cNvPr id="10" name="Text Placeholder 9"/>
          <p:cNvSpPr>
            <a:spLocks noGrp="true"/>
          </p:cNvSpPr>
          <p:nvPr>
            <p:ph type="body" sz="quarter" idx="10" hasCustomPrompt="true"/>
          </p:nvPr>
        </p:nvSpPr>
        <p:spPr bwMode="gray">
          <a:xfrm>
            <a:off x="5070677" y="1132699"/>
            <a:ext cx="6571596" cy="2416413"/>
          </a:xfrm>
          <a:noFill/>
        </p:spPr>
        <p:txBody>
          <a:bodyPr wrap="square" lIns="91440" tIns="0" rIns="91440" bIns="0" anchor="b" anchorCtr="false">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endParaRPr lang="en-US" dirty="0"/>
          </a:p>
        </p:txBody>
      </p:sp>
      <p:sp>
        <p:nvSpPr>
          <p:cNvPr id="11" name="Text Placeholder 9"/>
          <p:cNvSpPr>
            <a:spLocks noGrp="true"/>
          </p:cNvSpPr>
          <p:nvPr>
            <p:ph type="body" sz="quarter" idx="14" hasCustomPrompt="true"/>
          </p:nvPr>
        </p:nvSpPr>
        <p:spPr bwMode="gray">
          <a:xfrm>
            <a:off x="5070677" y="3739584"/>
            <a:ext cx="6571596" cy="1269714"/>
          </a:xfrm>
          <a:noFill/>
        </p:spPr>
        <p:txBody>
          <a:bodyPr wrap="square" lIns="91440" tIns="0" rIns="91440" bIns="0" anchor="t" anchorCtr="false">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endParaRPr lang="en-US" dirty="0">
              <a:effectLst/>
              <a:latin typeface="Arial" panose="020B0604020202020204" pitchFamily="34" charset="0"/>
            </a:endParaRPr>
          </a:p>
        </p:txBody>
      </p:sp>
      <p:sp>
        <p:nvSpPr>
          <p:cNvPr id="15" name="Text Placeholder 9"/>
          <p:cNvSpPr>
            <a:spLocks noGrp="true"/>
          </p:cNvSpPr>
          <p:nvPr>
            <p:ph type="body" sz="quarter" idx="15" hasCustomPrompt="true"/>
          </p:nvPr>
        </p:nvSpPr>
        <p:spPr bwMode="gray">
          <a:xfrm>
            <a:off x="5070677" y="5137104"/>
            <a:ext cx="6571596" cy="643718"/>
          </a:xfrm>
          <a:noFill/>
        </p:spPr>
        <p:txBody>
          <a:bodyPr wrap="square" lIns="91440" tIns="0" rIns="91440" bIns="0" anchor="b" anchorCtr="false">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endParaRPr lang="en-US" dirty="0">
              <a:effectLst/>
              <a:latin typeface="Arial" panose="020B0604020202020204" pitchFamily="34" charset="0"/>
            </a:endParaRPr>
          </a:p>
        </p:txBody>
      </p:sp>
      <p:sp>
        <p:nvSpPr>
          <p:cNvPr id="2" name="Date Placeholder 1"/>
          <p:cNvSpPr>
            <a:spLocks noGrp="true"/>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p:cNvSpPr>
            <a:spLocks noGrp="true"/>
          </p:cNvSpPr>
          <p:nvPr>
            <p:ph type="dt" sz="half" idx="10"/>
          </p:nvPr>
        </p:nvSpPr>
        <p:spPr/>
        <p:txBody>
          <a:bodyPr/>
          <a:lstStyle/>
          <a:p>
            <a:r>
              <a:rPr lang="en-US"/>
              <a:t>Snowflake Migration
2020-06-22</a:t>
            </a:r>
            <a:endParaRPr lang="en-US" dirty="0"/>
          </a:p>
        </p:txBody>
      </p:sp>
      <p:sp>
        <p:nvSpPr>
          <p:cNvPr id="4" name="Footer Placeholder 3"/>
          <p:cNvSpPr>
            <a:spLocks noGrp="true"/>
          </p:cNvSpPr>
          <p:nvPr>
            <p:ph type="ftr" sz="quarter" idx="11"/>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p:cNvSpPr>
            <a:spLocks noGrp="true"/>
          </p:cNvSpPr>
          <p:nvPr>
            <p:ph sz="quarter" idx="15"/>
          </p:nvPr>
        </p:nvSpPr>
        <p:spPr>
          <a:xfrm>
            <a:off x="585788" y="2514599"/>
            <a:ext cx="6989762" cy="36957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3" name="Date Placeholder 2"/>
          <p:cNvSpPr>
            <a:spLocks noGrp="true"/>
          </p:cNvSpPr>
          <p:nvPr>
            <p:ph type="dt" sz="half" idx="13"/>
          </p:nvPr>
        </p:nvSpPr>
        <p:spPr/>
        <p:txBody>
          <a:bodyPr/>
          <a:lstStyle/>
          <a:p>
            <a:r>
              <a:rPr lang="en-US"/>
              <a:t>Snowflake Migration
2020-06-22</a:t>
            </a:r>
            <a:endParaRPr lang="en-US" dirty="0"/>
          </a:p>
        </p:txBody>
      </p:sp>
      <p:sp>
        <p:nvSpPr>
          <p:cNvPr id="4" name="Footer Placeholder 3"/>
          <p:cNvSpPr>
            <a:spLocks noGrp="true"/>
          </p:cNvSpPr>
          <p:nvPr>
            <p:ph type="ftr" sz="quarter" idx="16"/>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p:cNvSpPr>
            <a:spLocks noGrp="true"/>
          </p:cNvSpPr>
          <p:nvPr>
            <p:ph sz="quarter" idx="15"/>
          </p:nvPr>
        </p:nvSpPr>
        <p:spPr>
          <a:xfrm>
            <a:off x="585788" y="2066561"/>
            <a:ext cx="6989762" cy="41437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p:cNvSpPr>
            <a:spLocks noGrp="true"/>
          </p:cNvSpPr>
          <p:nvPr>
            <p:ph type="dt" sz="half" idx="13"/>
          </p:nvPr>
        </p:nvSpPr>
        <p:spPr/>
        <p:txBody>
          <a:bodyPr/>
          <a:lstStyle/>
          <a:p>
            <a:r>
              <a:rPr lang="en-US"/>
              <a:t>Snowflake Migration
2020-06-22</a:t>
            </a:r>
            <a:endParaRPr lang="en-US" dirty="0"/>
          </a:p>
        </p:txBody>
      </p:sp>
      <p:sp>
        <p:nvSpPr>
          <p:cNvPr id="4" name="Footer Placeholder 3"/>
          <p:cNvSpPr>
            <a:spLocks noGrp="true"/>
          </p:cNvSpPr>
          <p:nvPr>
            <p:ph type="ftr" sz="quarter" idx="16"/>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p:cNvSpPr>
            <a:spLocks noGrp="true"/>
          </p:cNvSpPr>
          <p:nvPr>
            <p:ph sz="quarter" idx="18"/>
          </p:nvPr>
        </p:nvSpPr>
        <p:spPr>
          <a:xfrm>
            <a:off x="6095999" y="2514599"/>
            <a:ext cx="5010912" cy="3695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true"/>
          </p:cNvSpPr>
          <p:nvPr>
            <p:ph sz="quarter" idx="17"/>
          </p:nvPr>
        </p:nvSpPr>
        <p:spPr>
          <a:xfrm>
            <a:off x="585788" y="2514600"/>
            <a:ext cx="5010912" cy="3695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3" name="Date Placeholder 2"/>
          <p:cNvSpPr>
            <a:spLocks noGrp="true"/>
          </p:cNvSpPr>
          <p:nvPr>
            <p:ph type="dt" sz="half" idx="15"/>
          </p:nvPr>
        </p:nvSpPr>
        <p:spPr/>
        <p:txBody>
          <a:bodyPr/>
          <a:lstStyle/>
          <a:p>
            <a:r>
              <a:rPr lang="en-US"/>
              <a:t>Snowflake Migration
2020-06-22</a:t>
            </a:r>
            <a:endParaRPr lang="en-US" dirty="0"/>
          </a:p>
        </p:txBody>
      </p:sp>
      <p:sp>
        <p:nvSpPr>
          <p:cNvPr id="4" name="Footer Placeholder 3"/>
          <p:cNvSpPr>
            <a:spLocks noGrp="true"/>
          </p:cNvSpPr>
          <p:nvPr>
            <p:ph type="ftr" sz="quarter" idx="19"/>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p:cNvSpPr>
            <a:spLocks noGrp="true"/>
          </p:cNvSpPr>
          <p:nvPr>
            <p:ph sz="quarter" idx="18"/>
          </p:nvPr>
        </p:nvSpPr>
        <p:spPr>
          <a:xfrm>
            <a:off x="6095999" y="2057400"/>
            <a:ext cx="5010912" cy="41528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true"/>
          </p:cNvSpPr>
          <p:nvPr>
            <p:ph sz="quarter" idx="17"/>
          </p:nvPr>
        </p:nvSpPr>
        <p:spPr>
          <a:xfrm>
            <a:off x="585788" y="2057401"/>
            <a:ext cx="5010912" cy="41528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true"/>
          </p:cNvSpPr>
          <p:nvPr>
            <p:ph type="title" hasCustomPrompt="true"/>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p:cNvSpPr>
            <a:spLocks noGrp="true"/>
          </p:cNvSpPr>
          <p:nvPr>
            <p:ph type="dt" sz="half" idx="15"/>
          </p:nvPr>
        </p:nvSpPr>
        <p:spPr/>
        <p:txBody>
          <a:bodyPr/>
          <a:lstStyle/>
          <a:p>
            <a:r>
              <a:rPr lang="en-US"/>
              <a:t>Snowflake Migration
2020-06-22</a:t>
            </a:r>
            <a:endParaRPr lang="en-US" dirty="0"/>
          </a:p>
        </p:txBody>
      </p:sp>
      <p:sp>
        <p:nvSpPr>
          <p:cNvPr id="4" name="Footer Placeholder 3"/>
          <p:cNvSpPr>
            <a:spLocks noGrp="true"/>
          </p:cNvSpPr>
          <p:nvPr>
            <p:ph type="ftr" sz="quarter" idx="19"/>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p:cNvSpPr>
            <a:spLocks noGrp="true"/>
          </p:cNvSpPr>
          <p:nvPr>
            <p:ph sz="quarter" idx="18"/>
          </p:nvPr>
        </p:nvSpPr>
        <p:spPr>
          <a:xfrm>
            <a:off x="585787" y="2488230"/>
            <a:ext cx="5010912" cy="3722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14"/>
          <p:cNvSpPr>
            <a:spLocks noGrp="true"/>
          </p:cNvSpPr>
          <p:nvPr>
            <p:ph type="body" sz="quarter" idx="13" hasCustomPrompt="true"/>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endParaRPr lang="en-US" dirty="0"/>
          </a:p>
        </p:txBody>
      </p:sp>
      <p:sp>
        <p:nvSpPr>
          <p:cNvPr id="16" name="Text Placeholder 14"/>
          <p:cNvSpPr>
            <a:spLocks noGrp="true"/>
          </p:cNvSpPr>
          <p:nvPr>
            <p:ph type="body" sz="quarter" idx="15" hasCustomPrompt="true"/>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endParaRPr lang="en-US" dirty="0"/>
          </a:p>
        </p:txBody>
      </p:sp>
      <p:sp>
        <p:nvSpPr>
          <p:cNvPr id="17"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2" name="Date Placeholder 1"/>
          <p:cNvSpPr>
            <a:spLocks noGrp="true"/>
          </p:cNvSpPr>
          <p:nvPr>
            <p:ph type="dt" sz="half" idx="16"/>
          </p:nvPr>
        </p:nvSpPr>
        <p:spPr/>
        <p:txBody>
          <a:bodyPr/>
          <a:lstStyle/>
          <a:p>
            <a:r>
              <a:rPr lang="en-US"/>
              <a:t>Snowflake Migration
2020-06-22</a:t>
            </a:r>
            <a:endParaRPr lang="en-US" dirty="0"/>
          </a:p>
        </p:txBody>
      </p:sp>
      <p:sp>
        <p:nvSpPr>
          <p:cNvPr id="7" name="Content Placeholder 6"/>
          <p:cNvSpPr>
            <a:spLocks noGrp="true"/>
          </p:cNvSpPr>
          <p:nvPr>
            <p:ph sz="quarter" idx="19"/>
          </p:nvPr>
        </p:nvSpPr>
        <p:spPr>
          <a:xfrm>
            <a:off x="6096000" y="2488230"/>
            <a:ext cx="5006975" cy="3722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Footer Placeholder 2"/>
          <p:cNvSpPr>
            <a:spLocks noGrp="true"/>
          </p:cNvSpPr>
          <p:nvPr>
            <p:ph type="ftr" sz="quarter" idx="20"/>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p:cNvSpPr>
            <a:spLocks noGrp="true"/>
          </p:cNvSpPr>
          <p:nvPr>
            <p:ph sz="quarter" idx="18"/>
          </p:nvPr>
        </p:nvSpPr>
        <p:spPr>
          <a:xfrm>
            <a:off x="587375" y="2494192"/>
            <a:ext cx="3273425" cy="3716108"/>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1" name="Text Placeholder 14"/>
          <p:cNvSpPr>
            <a:spLocks noGrp="true"/>
          </p:cNvSpPr>
          <p:nvPr>
            <p:ph type="body" sz="quarter" idx="13" hasCustomPrompt="true"/>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endParaRPr lang="en-US" dirty="0"/>
          </a:p>
        </p:txBody>
      </p:sp>
      <p:sp>
        <p:nvSpPr>
          <p:cNvPr id="17"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p:cNvSpPr>
            <a:spLocks noGrp="true"/>
          </p:cNvSpPr>
          <p:nvPr>
            <p:ph type="body" sz="quarter" idx="11" hasCustomPrompt="true"/>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20" name="Text Placeholder 14"/>
          <p:cNvSpPr>
            <a:spLocks noGrp="true"/>
          </p:cNvSpPr>
          <p:nvPr>
            <p:ph type="body" sz="quarter" idx="15" hasCustomPrompt="true"/>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endParaRPr lang="en-US" dirty="0"/>
          </a:p>
        </p:txBody>
      </p:sp>
      <p:sp>
        <p:nvSpPr>
          <p:cNvPr id="22" name="Text Placeholder 14"/>
          <p:cNvSpPr>
            <a:spLocks noGrp="true"/>
          </p:cNvSpPr>
          <p:nvPr>
            <p:ph type="body" sz="quarter" idx="17" hasCustomPrompt="true"/>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endParaRPr lang="en-US" dirty="0"/>
          </a:p>
        </p:txBody>
      </p:sp>
      <p:sp>
        <p:nvSpPr>
          <p:cNvPr id="4" name="Date Placeholder 3"/>
          <p:cNvSpPr>
            <a:spLocks noGrp="true"/>
          </p:cNvSpPr>
          <p:nvPr>
            <p:ph type="dt" sz="half" idx="19"/>
          </p:nvPr>
        </p:nvSpPr>
        <p:spPr/>
        <p:txBody>
          <a:bodyPr/>
          <a:lstStyle/>
          <a:p>
            <a:r>
              <a:rPr lang="en-US"/>
              <a:t>Snowflake Migration
2020-06-22</a:t>
            </a:r>
            <a:endParaRPr lang="en-US" dirty="0"/>
          </a:p>
        </p:txBody>
      </p:sp>
      <p:sp>
        <p:nvSpPr>
          <p:cNvPr id="15" name="Content Placeholder 2"/>
          <p:cNvSpPr>
            <a:spLocks noGrp="true"/>
          </p:cNvSpPr>
          <p:nvPr>
            <p:ph sz="quarter" idx="21"/>
          </p:nvPr>
        </p:nvSpPr>
        <p:spPr>
          <a:xfrm>
            <a:off x="4208144" y="2494192"/>
            <a:ext cx="3273425" cy="3716108"/>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9" name="Content Placeholder 2"/>
          <p:cNvSpPr>
            <a:spLocks noGrp="true"/>
          </p:cNvSpPr>
          <p:nvPr>
            <p:ph sz="quarter" idx="22"/>
          </p:nvPr>
        </p:nvSpPr>
        <p:spPr>
          <a:xfrm>
            <a:off x="7829657" y="2494192"/>
            <a:ext cx="3273425" cy="3716108"/>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2" name="Footer Placeholder 1"/>
          <p:cNvSpPr>
            <a:spLocks noGrp="true"/>
          </p:cNvSpPr>
          <p:nvPr>
            <p:ph type="ftr" sz="quarter" idx="23"/>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p:cNvSpPr>
            <a:spLocks noGrp="true"/>
          </p:cNvSpPr>
          <p:nvPr>
            <p:ph type="body" sz="quarter" idx="13" hasCustomPrompt="true"/>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endParaRPr lang="en-US" dirty="0"/>
          </a:p>
        </p:txBody>
      </p:sp>
      <p:sp>
        <p:nvSpPr>
          <p:cNvPr id="17"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20" name="Text Placeholder 14"/>
          <p:cNvSpPr>
            <a:spLocks noGrp="true"/>
          </p:cNvSpPr>
          <p:nvPr>
            <p:ph type="body" sz="quarter" idx="15" hasCustomPrompt="true"/>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endParaRPr lang="en-US" dirty="0"/>
          </a:p>
        </p:txBody>
      </p:sp>
      <p:sp>
        <p:nvSpPr>
          <p:cNvPr id="22" name="Text Placeholder 14"/>
          <p:cNvSpPr>
            <a:spLocks noGrp="true"/>
          </p:cNvSpPr>
          <p:nvPr>
            <p:ph type="body" sz="quarter" idx="17" hasCustomPrompt="true"/>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endParaRPr lang="en-US" dirty="0"/>
          </a:p>
        </p:txBody>
      </p:sp>
      <p:sp>
        <p:nvSpPr>
          <p:cNvPr id="3" name="Picture Placeholder 2"/>
          <p:cNvSpPr>
            <a:spLocks noGrp="true"/>
          </p:cNvSpPr>
          <p:nvPr>
            <p:ph type="pic" sz="quarter" idx="18" hasCustomPrompt="true"/>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endParaRPr lang="en-US" dirty="0"/>
          </a:p>
        </p:txBody>
      </p:sp>
      <p:sp>
        <p:nvSpPr>
          <p:cNvPr id="14" name="Picture Placeholder 2"/>
          <p:cNvSpPr>
            <a:spLocks noGrp="true"/>
          </p:cNvSpPr>
          <p:nvPr>
            <p:ph type="pic" sz="quarter" idx="19" hasCustomPrompt="true"/>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endParaRPr lang="en-US" dirty="0"/>
          </a:p>
        </p:txBody>
      </p:sp>
      <p:sp>
        <p:nvSpPr>
          <p:cNvPr id="16" name="Picture Placeholder 2"/>
          <p:cNvSpPr>
            <a:spLocks noGrp="true"/>
          </p:cNvSpPr>
          <p:nvPr>
            <p:ph type="pic" sz="quarter" idx="20" hasCustomPrompt="true"/>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endParaRPr lang="en-US" dirty="0"/>
          </a:p>
        </p:txBody>
      </p:sp>
      <p:sp>
        <p:nvSpPr>
          <p:cNvPr id="5" name="Date Placeholder 4"/>
          <p:cNvSpPr>
            <a:spLocks noGrp="true"/>
          </p:cNvSpPr>
          <p:nvPr>
            <p:ph type="dt" sz="half" idx="22"/>
          </p:nvPr>
        </p:nvSpPr>
        <p:spPr/>
        <p:txBody>
          <a:bodyPr/>
          <a:lstStyle/>
          <a:p>
            <a:r>
              <a:rPr lang="en-US"/>
              <a:t>Snowflake Migration
2020-06-22</a:t>
            </a:r>
            <a:endParaRPr lang="en-US" dirty="0"/>
          </a:p>
        </p:txBody>
      </p:sp>
      <p:sp>
        <p:nvSpPr>
          <p:cNvPr id="15" name="Content Placeholder 2"/>
          <p:cNvSpPr>
            <a:spLocks noGrp="true"/>
          </p:cNvSpPr>
          <p:nvPr>
            <p:ph sz="quarter" idx="27"/>
          </p:nvPr>
        </p:nvSpPr>
        <p:spPr>
          <a:xfrm>
            <a:off x="587375" y="4060920"/>
            <a:ext cx="3273425" cy="2149379"/>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23" name="Content Placeholder 2"/>
          <p:cNvSpPr>
            <a:spLocks noGrp="true"/>
          </p:cNvSpPr>
          <p:nvPr>
            <p:ph sz="quarter" idx="28"/>
          </p:nvPr>
        </p:nvSpPr>
        <p:spPr>
          <a:xfrm>
            <a:off x="4208089" y="4060920"/>
            <a:ext cx="3273425" cy="2149379"/>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24" name="Content Placeholder 2"/>
          <p:cNvSpPr>
            <a:spLocks noGrp="true"/>
          </p:cNvSpPr>
          <p:nvPr>
            <p:ph sz="quarter" idx="29"/>
          </p:nvPr>
        </p:nvSpPr>
        <p:spPr>
          <a:xfrm>
            <a:off x="7829658" y="4060920"/>
            <a:ext cx="3273425" cy="2149379"/>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2" name="Footer Placeholder 1"/>
          <p:cNvSpPr>
            <a:spLocks noGrp="true"/>
          </p:cNvSpPr>
          <p:nvPr>
            <p:ph type="ftr" sz="quarter" idx="30"/>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12" name="Text Placeholder 14"/>
          <p:cNvSpPr>
            <a:spLocks noGrp="true"/>
          </p:cNvSpPr>
          <p:nvPr>
            <p:ph type="body" sz="quarter" idx="13" hasCustomPrompt="true"/>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p:cNvSpPr>
            <a:spLocks noGrp="true"/>
          </p:cNvSpPr>
          <p:nvPr>
            <p:ph type="dt" sz="half" idx="14"/>
          </p:nvPr>
        </p:nvSpPr>
        <p:spPr/>
        <p:txBody>
          <a:bodyPr/>
          <a:lstStyle/>
          <a:p>
            <a:r>
              <a:rPr lang="en-US"/>
              <a:t>Snowflake Migration
2020-06-22</a:t>
            </a:r>
            <a:endParaRPr lang="en-US" dirty="0"/>
          </a:p>
        </p:txBody>
      </p:sp>
      <p:sp>
        <p:nvSpPr>
          <p:cNvPr id="6" name="Content Placeholder 5"/>
          <p:cNvSpPr>
            <a:spLocks noGrp="true"/>
          </p:cNvSpPr>
          <p:nvPr>
            <p:ph sz="quarter" idx="16"/>
          </p:nvPr>
        </p:nvSpPr>
        <p:spPr>
          <a:xfrm>
            <a:off x="571500" y="2057400"/>
            <a:ext cx="5081588" cy="4152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7"/>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p:cNvSpPr>
            <a:spLocks noGrp="true"/>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endParaRPr lang="en-US"/>
          </a:p>
        </p:txBody>
      </p:sp>
      <p:sp>
        <p:nvSpPr>
          <p:cNvPr id="12" name="Rectangle 11"/>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p:cNvSpPr>
            <a:spLocks noGrp="true"/>
          </p:cNvSpPr>
          <p:nvPr>
            <p:ph type="subTitle" idx="1" hasCustomPrompt="true"/>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endParaRPr lang="en-US" dirty="0">
              <a:effectLst/>
              <a:latin typeface="Arial" panose="020B0604020202020204" pitchFamily="34" charset="0"/>
            </a:endParaRPr>
          </a:p>
        </p:txBody>
      </p:sp>
      <p:sp>
        <p:nvSpPr>
          <p:cNvPr id="11" name="Text Placeholder 10"/>
          <p:cNvSpPr>
            <a:spLocks noGrp="true"/>
          </p:cNvSpPr>
          <p:nvPr>
            <p:ph type="body" sz="quarter" idx="10" hasCustomPrompt="true"/>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p:cNvSpPr>
            <a:spLocks noGrp="true"/>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endParaRPr lang="en-US"/>
          </a:p>
        </p:txBody>
      </p:sp>
      <p:sp>
        <p:nvSpPr>
          <p:cNvPr id="16" name="Rectangle 15"/>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p:cNvPicPr>
            <a:picLocks noChangeAspect="true"/>
          </p:cNvPicPr>
          <p:nvPr userDrawn="true"/>
        </p:nvPicPr>
        <p:blipFill>
          <a:blip r:embed="rId2"/>
          <a:stretch>
            <a:fillRect/>
          </a:stretch>
        </p:blipFill>
        <p:spPr>
          <a:xfrm>
            <a:off x="312149" y="310065"/>
            <a:ext cx="4200144" cy="6236208"/>
          </a:xfrm>
          <a:prstGeom prst="rect">
            <a:avLst/>
          </a:prstGeom>
        </p:spPr>
      </p:pic>
      <p:pic>
        <p:nvPicPr>
          <p:cNvPr id="33" name="Picture 32"/>
          <p:cNvPicPr>
            <a:picLocks noChangeAspect="true"/>
          </p:cNvPicPr>
          <p:nvPr/>
        </p:nvPicPr>
        <p:blipFill>
          <a:blip r:embed="rId3"/>
          <a:stretch>
            <a:fillRect/>
          </a:stretch>
        </p:blipFill>
        <p:spPr>
          <a:xfrm>
            <a:off x="819150" y="3163643"/>
            <a:ext cx="2554284" cy="484991"/>
          </a:xfrm>
          <a:prstGeom prst="rect">
            <a:avLst/>
          </a:prstGeom>
        </p:spPr>
      </p:pic>
      <p:pic>
        <p:nvPicPr>
          <p:cNvPr id="17" name="Picture 16"/>
          <p:cNvPicPr>
            <a:picLocks noChangeAspect="true"/>
          </p:cNvPicPr>
          <p:nvPr userDrawn="true"/>
        </p:nvPicPr>
        <p:blipFill>
          <a:blip r:embed="rId3"/>
          <a:stretch>
            <a:fillRect/>
          </a:stretch>
        </p:blipFill>
        <p:spPr>
          <a:xfrm>
            <a:off x="819150" y="3163643"/>
            <a:ext cx="2554284" cy="484991"/>
          </a:xfrm>
          <a:prstGeom prst="rect">
            <a:avLst/>
          </a:prstGeom>
        </p:spPr>
      </p:pic>
      <p:sp>
        <p:nvSpPr>
          <p:cNvPr id="10" name="Text Placeholder 9"/>
          <p:cNvSpPr>
            <a:spLocks noGrp="true"/>
          </p:cNvSpPr>
          <p:nvPr>
            <p:ph type="body" sz="quarter" idx="10" hasCustomPrompt="true"/>
          </p:nvPr>
        </p:nvSpPr>
        <p:spPr bwMode="gray">
          <a:xfrm>
            <a:off x="5070677" y="1132699"/>
            <a:ext cx="6571596" cy="2416413"/>
          </a:xfrm>
          <a:noFill/>
        </p:spPr>
        <p:txBody>
          <a:bodyPr wrap="square" lIns="91440" tIns="0" rIns="91440" bIns="0" anchor="b" anchorCtr="false">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endParaRPr lang="en-US" dirty="0"/>
          </a:p>
        </p:txBody>
      </p:sp>
      <p:sp>
        <p:nvSpPr>
          <p:cNvPr id="11" name="Text Placeholder 9"/>
          <p:cNvSpPr>
            <a:spLocks noGrp="true"/>
          </p:cNvSpPr>
          <p:nvPr>
            <p:ph type="body" sz="quarter" idx="14" hasCustomPrompt="true"/>
          </p:nvPr>
        </p:nvSpPr>
        <p:spPr bwMode="gray">
          <a:xfrm>
            <a:off x="5070677" y="3739584"/>
            <a:ext cx="6571596" cy="1269714"/>
          </a:xfrm>
          <a:noFill/>
        </p:spPr>
        <p:txBody>
          <a:bodyPr wrap="square" lIns="91440" tIns="0" rIns="91440" bIns="0" anchor="t" anchorCtr="false">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endParaRPr lang="en-US" dirty="0">
              <a:effectLst/>
              <a:latin typeface="Arial" panose="020B0604020202020204" pitchFamily="34" charset="0"/>
            </a:endParaRPr>
          </a:p>
        </p:txBody>
      </p:sp>
      <p:sp>
        <p:nvSpPr>
          <p:cNvPr id="13" name="Text Placeholder 9"/>
          <p:cNvSpPr>
            <a:spLocks noGrp="true"/>
          </p:cNvSpPr>
          <p:nvPr>
            <p:ph type="body" sz="quarter" idx="15" hasCustomPrompt="true"/>
          </p:nvPr>
        </p:nvSpPr>
        <p:spPr bwMode="gray">
          <a:xfrm>
            <a:off x="5070677" y="5137104"/>
            <a:ext cx="6571596" cy="643718"/>
          </a:xfrm>
          <a:noFill/>
        </p:spPr>
        <p:txBody>
          <a:bodyPr wrap="square" lIns="91440" tIns="0" rIns="91440" bIns="0" anchor="b" anchorCtr="false">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endParaRPr lang="en-US" dirty="0">
              <a:effectLst/>
              <a:latin typeface="Arial" panose="020B0604020202020204" pitchFamily="34" charset="0"/>
            </a:endParaRPr>
          </a:p>
        </p:txBody>
      </p:sp>
      <p:sp>
        <p:nvSpPr>
          <p:cNvPr id="14" name="Date Placeholder 1"/>
          <p:cNvSpPr>
            <a:spLocks noGrp="true"/>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p:cNvSpPr>
            <a:spLocks noGrp="true"/>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endParaRPr lang="en-US"/>
          </a:p>
        </p:txBody>
      </p:sp>
      <p:sp>
        <p:nvSpPr>
          <p:cNvPr id="11" name="Rectangle 10"/>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p:cNvSpPr>
            <a:spLocks noGrp="true"/>
          </p:cNvSpPr>
          <p:nvPr>
            <p:ph type="subTitle" idx="1" hasCustomPrompt="true"/>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endParaRPr lang="en-US" dirty="0">
              <a:effectLst/>
              <a:latin typeface="Arial" panose="020B0604020202020204" pitchFamily="34" charset="0"/>
            </a:endParaRPr>
          </a:p>
        </p:txBody>
      </p:sp>
      <p:sp>
        <p:nvSpPr>
          <p:cNvPr id="10" name="Text Placeholder 10"/>
          <p:cNvSpPr>
            <a:spLocks noGrp="true"/>
          </p:cNvSpPr>
          <p:nvPr>
            <p:ph type="body" sz="quarter" idx="10" hasCustomPrompt="true"/>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p:cNvSpPr>
            <a:spLocks noGrp="true"/>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endParaRPr lang="en-US"/>
          </a:p>
        </p:txBody>
      </p:sp>
      <p:sp>
        <p:nvSpPr>
          <p:cNvPr id="10" name="Rectangle 9"/>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p:cNvSpPr>
            <a:spLocks noGrp="true"/>
          </p:cNvSpPr>
          <p:nvPr>
            <p:ph type="subTitle" idx="1" hasCustomPrompt="true"/>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endParaRPr lang="en-US" dirty="0">
              <a:effectLst/>
              <a:latin typeface="Arial" panose="020B0604020202020204" pitchFamily="34" charset="0"/>
            </a:endParaRPr>
          </a:p>
        </p:txBody>
      </p:sp>
      <p:sp>
        <p:nvSpPr>
          <p:cNvPr id="8" name="Text Placeholder 10"/>
          <p:cNvSpPr>
            <a:spLocks noGrp="true"/>
          </p:cNvSpPr>
          <p:nvPr>
            <p:ph type="body" sz="quarter" idx="10" hasCustomPrompt="true"/>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8" name="Rectangle 7"/>
          <p:cNvSpPr/>
          <p:nvPr userDrawn="true"/>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p:cNvSpPr>
            <a:spLocks noGrp="true"/>
          </p:cNvSpPr>
          <p:nvPr>
            <p:ph type="pic" sz="quarter" idx="13" hasCustomPrompt="true"/>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100"/>
            </a:lvl1pPr>
          </a:lstStyle>
          <a:p>
            <a:r>
              <a:rPr lang="en-US" dirty="0"/>
              <a:t>Drag image here or click the icon</a:t>
            </a:r>
            <a:br>
              <a:rPr lang="en-US" dirty="0"/>
            </a:br>
            <a:r>
              <a:rPr lang="en-US" dirty="0"/>
              <a:t>to prompt image insert</a:t>
            </a:r>
            <a:endParaRPr lang="en-US" dirty="0"/>
          </a:p>
        </p:txBody>
      </p:sp>
      <p:sp>
        <p:nvSpPr>
          <p:cNvPr id="4" name="Content Placeholder 3"/>
          <p:cNvSpPr>
            <a:spLocks noGrp="true"/>
          </p:cNvSpPr>
          <p:nvPr>
            <p:ph sz="quarter" idx="14"/>
          </p:nvPr>
        </p:nvSpPr>
        <p:spPr>
          <a:xfrm>
            <a:off x="571500" y="2057400"/>
            <a:ext cx="5524500" cy="4152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true"/>
          </p:cNvSpPr>
          <p:nvPr>
            <p:ph type="dt" sz="half" idx="15"/>
          </p:nvPr>
        </p:nvSpPr>
        <p:spPr/>
        <p:txBody>
          <a:bodyPr/>
          <a:lstStyle/>
          <a:p>
            <a:r>
              <a:rPr lang="en-US"/>
              <a:t>Snowflake Migration
2020-06-22</a:t>
            </a:r>
            <a:endParaRPr lang="en-US" dirty="0"/>
          </a:p>
        </p:txBody>
      </p:sp>
      <p:sp>
        <p:nvSpPr>
          <p:cNvPr id="3" name="Footer Placeholder 2"/>
          <p:cNvSpPr>
            <a:spLocks noGrp="true"/>
          </p:cNvSpPr>
          <p:nvPr>
            <p:ph type="ftr" sz="quarter" idx="16"/>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p:cNvSpPr>
            <a:spLocks noGrp="true"/>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endParaRPr lang="en-US"/>
          </a:p>
        </p:txBody>
      </p:sp>
      <p:sp>
        <p:nvSpPr>
          <p:cNvPr id="9" name="Rectangle 8"/>
          <p:cNvSpPr/>
          <p:nvPr userDrawn="true"/>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p:cNvSpPr/>
          <p:nvPr userDrawn="true"/>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p:cNvSpPr>
            <a:spLocks noGrp="true"/>
          </p:cNvSpPr>
          <p:nvPr>
            <p:ph type="pic" sz="quarter" idx="14" hasCustomPrompt="true"/>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endParaRPr lang="en-US" dirty="0"/>
          </a:p>
        </p:txBody>
      </p:sp>
      <p:pic>
        <p:nvPicPr>
          <p:cNvPr id="10" name="Picture 9"/>
          <p:cNvPicPr>
            <a:picLocks noChangeAspect="true"/>
          </p:cNvPicPr>
          <p:nvPr/>
        </p:nvPicPr>
        <p:blipFill>
          <a:blip r:embed="rId2"/>
          <a:stretch>
            <a:fillRect/>
          </a:stretch>
        </p:blipFill>
        <p:spPr>
          <a:xfrm>
            <a:off x="1400151" y="2051440"/>
            <a:ext cx="545661" cy="358988"/>
          </a:xfrm>
          <a:prstGeom prst="rect">
            <a:avLst/>
          </a:prstGeom>
        </p:spPr>
      </p:pic>
      <p:sp>
        <p:nvSpPr>
          <p:cNvPr id="12" name="Text Placeholder 11"/>
          <p:cNvSpPr>
            <a:spLocks noGrp="true"/>
          </p:cNvSpPr>
          <p:nvPr>
            <p:ph type="body" sz="quarter" idx="15" hasCustomPrompt="true"/>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p:cNvSpPr>
            <a:spLocks noGrp="true"/>
          </p:cNvSpPr>
          <p:nvPr>
            <p:ph type="body" sz="quarter" idx="16" hasCustomPrompt="true"/>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p:cNvPicPr>
            <a:picLocks noChangeAspect="true"/>
          </p:cNvPicPr>
          <p:nvPr userDrawn="true"/>
        </p:nvPicPr>
        <p:blipFill>
          <a:blip r:embed="rId2"/>
          <a:stretch>
            <a:fillRect/>
          </a:stretch>
        </p:blipFill>
        <p:spPr>
          <a:xfrm>
            <a:off x="1400151" y="2051440"/>
            <a:ext cx="545661" cy="358988"/>
          </a:xfrm>
          <a:prstGeom prst="rect">
            <a:avLst/>
          </a:prstGeom>
        </p:spPr>
      </p:pic>
      <p:pic>
        <p:nvPicPr>
          <p:cNvPr id="11" name="Picture 10"/>
          <p:cNvPicPr>
            <a:picLocks noChangeAspect="true"/>
          </p:cNvPicPr>
          <p:nvPr userDrawn="true"/>
        </p:nvPicPr>
        <p:blipFill>
          <a:blip r:embed="rId2"/>
          <a:stretch>
            <a:fillRect/>
          </a:stretch>
        </p:blipFill>
        <p:spPr>
          <a:xfrm>
            <a:off x="1400151" y="2051440"/>
            <a:ext cx="545661" cy="358988"/>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12" name="Text Placeholder 11"/>
          <p:cNvSpPr>
            <a:spLocks noGrp="true"/>
          </p:cNvSpPr>
          <p:nvPr>
            <p:ph type="body" sz="quarter" idx="15" hasCustomPrompt="true"/>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p:cNvSpPr>
            <a:spLocks noGrp="true"/>
          </p:cNvSpPr>
          <p:nvPr>
            <p:ph type="body" sz="quarter" idx="16" hasCustomPrompt="true"/>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p:cNvSpPr>
            <a:spLocks noGrp="true"/>
          </p:cNvSpPr>
          <p:nvPr>
            <p:ph type="body" sz="quarter" idx="17" hasCustomPrompt="true"/>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p:cNvSpPr>
            <a:spLocks noGrp="true"/>
          </p:cNvSpPr>
          <p:nvPr>
            <p:ph type="body" sz="quarter" idx="18" hasCustomPrompt="true"/>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p:cNvSpPr>
            <a:spLocks noGrp="true"/>
          </p:cNvSpPr>
          <p:nvPr>
            <p:ph type="body" sz="quarter" idx="19" hasCustomPrompt="true"/>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p:cNvSpPr>
            <a:spLocks noGrp="true"/>
          </p:cNvSpPr>
          <p:nvPr>
            <p:ph type="body" sz="quarter" idx="20" hasCustomPrompt="true"/>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p:cNvSpPr>
            <a:spLocks noGrp="true"/>
          </p:cNvSpPr>
          <p:nvPr>
            <p:ph type="dt" sz="half" idx="21"/>
          </p:nvPr>
        </p:nvSpPr>
        <p:spPr/>
        <p:txBody>
          <a:bodyPr/>
          <a:lstStyle/>
          <a:p>
            <a:r>
              <a:rPr lang="en-US"/>
              <a:t>Snowflake Migration
2020-06-22</a:t>
            </a:r>
            <a:endParaRPr lang="en-US" dirty="0"/>
          </a:p>
        </p:txBody>
      </p:sp>
      <p:pic>
        <p:nvPicPr>
          <p:cNvPr id="17" name="Picture 16"/>
          <p:cNvPicPr>
            <a:picLocks noChangeAspect="true"/>
          </p:cNvPicPr>
          <p:nvPr userDrawn="true"/>
        </p:nvPicPr>
        <p:blipFill>
          <a:blip r:embed="rId2"/>
          <a:stretch>
            <a:fillRect/>
          </a:stretch>
        </p:blipFill>
        <p:spPr>
          <a:xfrm>
            <a:off x="641236" y="2034663"/>
            <a:ext cx="545661" cy="358988"/>
          </a:xfrm>
          <a:prstGeom prst="rect">
            <a:avLst/>
          </a:prstGeom>
        </p:spPr>
      </p:pic>
      <p:pic>
        <p:nvPicPr>
          <p:cNvPr id="20" name="Picture 19"/>
          <p:cNvPicPr>
            <a:picLocks noChangeAspect="true"/>
          </p:cNvPicPr>
          <p:nvPr userDrawn="true"/>
        </p:nvPicPr>
        <p:blipFill>
          <a:blip r:embed="rId2"/>
          <a:stretch>
            <a:fillRect/>
          </a:stretch>
        </p:blipFill>
        <p:spPr>
          <a:xfrm>
            <a:off x="4329264" y="2034663"/>
            <a:ext cx="545661" cy="358988"/>
          </a:xfrm>
          <a:prstGeom prst="rect">
            <a:avLst/>
          </a:prstGeom>
        </p:spPr>
      </p:pic>
      <p:pic>
        <p:nvPicPr>
          <p:cNvPr id="24" name="Picture 23"/>
          <p:cNvPicPr>
            <a:picLocks noChangeAspect="true"/>
          </p:cNvPicPr>
          <p:nvPr userDrawn="true"/>
        </p:nvPicPr>
        <p:blipFill>
          <a:blip r:embed="rId2"/>
          <a:stretch>
            <a:fillRect/>
          </a:stretch>
        </p:blipFill>
        <p:spPr>
          <a:xfrm>
            <a:off x="7979296" y="2034663"/>
            <a:ext cx="545661" cy="358988"/>
          </a:xfrm>
          <a:prstGeom prst="rect">
            <a:avLst/>
          </a:prstGeom>
        </p:spPr>
      </p:pic>
      <p:pic>
        <p:nvPicPr>
          <p:cNvPr id="25" name="Picture 24"/>
          <p:cNvPicPr>
            <a:picLocks noChangeAspect="true"/>
          </p:cNvPicPr>
          <p:nvPr userDrawn="true"/>
        </p:nvPicPr>
        <p:blipFill>
          <a:blip r:embed="rId2"/>
          <a:stretch>
            <a:fillRect/>
          </a:stretch>
        </p:blipFill>
        <p:spPr>
          <a:xfrm>
            <a:off x="639643" y="2034658"/>
            <a:ext cx="545661" cy="358988"/>
          </a:xfrm>
          <a:prstGeom prst="rect">
            <a:avLst/>
          </a:prstGeom>
        </p:spPr>
      </p:pic>
      <p:pic>
        <p:nvPicPr>
          <p:cNvPr id="26" name="Picture 25"/>
          <p:cNvPicPr>
            <a:picLocks noChangeAspect="true"/>
          </p:cNvPicPr>
          <p:nvPr userDrawn="true"/>
        </p:nvPicPr>
        <p:blipFill>
          <a:blip r:embed="rId2"/>
          <a:stretch>
            <a:fillRect/>
          </a:stretch>
        </p:blipFill>
        <p:spPr>
          <a:xfrm>
            <a:off x="4327671" y="2034658"/>
            <a:ext cx="545661" cy="358988"/>
          </a:xfrm>
          <a:prstGeom prst="rect">
            <a:avLst/>
          </a:prstGeom>
        </p:spPr>
      </p:pic>
      <p:pic>
        <p:nvPicPr>
          <p:cNvPr id="30" name="Picture 29"/>
          <p:cNvPicPr>
            <a:picLocks noChangeAspect="true"/>
          </p:cNvPicPr>
          <p:nvPr userDrawn="true"/>
        </p:nvPicPr>
        <p:blipFill>
          <a:blip r:embed="rId2"/>
          <a:stretch>
            <a:fillRect/>
          </a:stretch>
        </p:blipFill>
        <p:spPr>
          <a:xfrm>
            <a:off x="7977703" y="2034658"/>
            <a:ext cx="545661" cy="358988"/>
          </a:xfrm>
          <a:prstGeom prst="rect">
            <a:avLst/>
          </a:prstGeom>
        </p:spPr>
      </p:pic>
      <p:pic>
        <p:nvPicPr>
          <p:cNvPr id="31" name="Picture 30"/>
          <p:cNvPicPr>
            <a:picLocks noChangeAspect="true"/>
          </p:cNvPicPr>
          <p:nvPr userDrawn="true"/>
        </p:nvPicPr>
        <p:blipFill>
          <a:blip r:embed="rId2"/>
          <a:stretch>
            <a:fillRect/>
          </a:stretch>
        </p:blipFill>
        <p:spPr>
          <a:xfrm>
            <a:off x="639643" y="2030848"/>
            <a:ext cx="545661" cy="358988"/>
          </a:xfrm>
          <a:prstGeom prst="rect">
            <a:avLst/>
          </a:prstGeom>
        </p:spPr>
      </p:pic>
      <p:pic>
        <p:nvPicPr>
          <p:cNvPr id="32" name="Picture 31"/>
          <p:cNvPicPr>
            <a:picLocks noChangeAspect="true"/>
          </p:cNvPicPr>
          <p:nvPr userDrawn="true"/>
        </p:nvPicPr>
        <p:blipFill>
          <a:blip r:embed="rId2"/>
          <a:stretch>
            <a:fillRect/>
          </a:stretch>
        </p:blipFill>
        <p:spPr>
          <a:xfrm>
            <a:off x="4327671" y="2030848"/>
            <a:ext cx="545661" cy="358988"/>
          </a:xfrm>
          <a:prstGeom prst="rect">
            <a:avLst/>
          </a:prstGeom>
        </p:spPr>
      </p:pic>
      <p:pic>
        <p:nvPicPr>
          <p:cNvPr id="33" name="Picture 32"/>
          <p:cNvPicPr>
            <a:picLocks noChangeAspect="true"/>
          </p:cNvPicPr>
          <p:nvPr userDrawn="true"/>
        </p:nvPicPr>
        <p:blipFill>
          <a:blip r:embed="rId2"/>
          <a:stretch>
            <a:fillRect/>
          </a:stretch>
        </p:blipFill>
        <p:spPr>
          <a:xfrm>
            <a:off x="7977703" y="2030848"/>
            <a:ext cx="545661" cy="358988"/>
          </a:xfrm>
          <a:prstGeom prst="rect">
            <a:avLst/>
          </a:prstGeom>
        </p:spPr>
      </p:pic>
      <p:sp>
        <p:nvSpPr>
          <p:cNvPr id="4" name="Footer Placeholder 3"/>
          <p:cNvSpPr>
            <a:spLocks noGrp="true"/>
          </p:cNvSpPr>
          <p:nvPr>
            <p:ph type="ftr" sz="quarter" idx="22"/>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4" name="Table Placeholder 3"/>
          <p:cNvSpPr>
            <a:spLocks noGrp="true"/>
          </p:cNvSpPr>
          <p:nvPr>
            <p:ph type="tbl" sz="quarter" idx="12" hasCustomPrompt="true"/>
          </p:nvPr>
        </p:nvSpPr>
        <p:spPr>
          <a:xfrm>
            <a:off x="585093" y="2057400"/>
            <a:ext cx="10058400" cy="4152900"/>
          </a:xfrm>
        </p:spPr>
        <p:txBody>
          <a:bodyPr/>
          <a:lstStyle/>
          <a:p>
            <a:r>
              <a:rPr lang="en-US"/>
              <a:t>Click icon to add table</a:t>
            </a:r>
            <a:endParaRPr lang="en-US"/>
          </a:p>
        </p:txBody>
      </p:sp>
      <p:sp>
        <p:nvSpPr>
          <p:cNvPr id="3" name="Footer Placeholder 2"/>
          <p:cNvSpPr>
            <a:spLocks noGrp="true"/>
          </p:cNvSpPr>
          <p:nvPr>
            <p:ph type="ftr" sz="quarter" idx="14"/>
          </p:nvPr>
        </p:nvSpPr>
        <p:spPr/>
        <p:txBody>
          <a:bodyPr/>
          <a:lstStyle/>
          <a:p>
            <a:r>
              <a:rPr lang="en-US"/>
              <a:t>TERADATA – CUSTOMER CONFIDENTIAL
Use pursuant to Customer and Company instructions</a:t>
            </a:r>
            <a:endParaRPr lang="en-US"/>
          </a:p>
        </p:txBody>
      </p:sp>
      <p:sp>
        <p:nvSpPr>
          <p:cNvPr id="8" name="Date Placeholder 2"/>
          <p:cNvSpPr>
            <a:spLocks noGrp="true"/>
          </p:cNvSpPr>
          <p:nvPr>
            <p:ph type="dt" sz="half" idx="21"/>
          </p:nvPr>
        </p:nvSpPr>
        <p:spPr>
          <a:xfrm>
            <a:off x="836735" y="6464699"/>
            <a:ext cx="4793754" cy="123111"/>
          </a:xfrm>
        </p:spPr>
        <p:txBody>
          <a:bodyPr/>
          <a:lstStyle/>
          <a:p>
            <a:r>
              <a:rPr lang="en-US"/>
              <a:t>Snowflake Migration
2020-06-22</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grpSp>
        <p:nvGrpSpPr>
          <p:cNvPr id="14" name="Gruppieren 17"/>
          <p:cNvGrpSpPr/>
          <p:nvPr/>
        </p:nvGrpSpPr>
        <p:grpSpPr>
          <a:xfrm>
            <a:off x="586740" y="2221056"/>
            <a:ext cx="10384479" cy="3771352"/>
            <a:chOff x="530475" y="1569454"/>
            <a:chExt cx="11124000" cy="4315046"/>
          </a:xfrm>
        </p:grpSpPr>
        <p:grpSp>
          <p:nvGrpSpPr>
            <p:cNvPr id="16" name="Gruppieren 6"/>
            <p:cNvGrpSpPr>
              <a:grpSpLocks noChangeAspect="true"/>
            </p:cNvGrpSpPr>
            <p:nvPr/>
          </p:nvGrpSpPr>
          <p:grpSpPr>
            <a:xfrm>
              <a:off x="530475" y="1905316"/>
              <a:ext cx="11124000" cy="3979184"/>
              <a:chOff x="540000" y="1834981"/>
              <a:chExt cx="11109600" cy="3974032"/>
            </a:xfrm>
          </p:grpSpPr>
          <p:sp>
            <p:nvSpPr>
              <p:cNvPr id="20" name="Richtungspfeil 7"/>
              <p:cNvSpPr/>
              <p:nvPr/>
            </p:nvSpPr>
            <p:spPr bwMode="gray">
              <a:xfrm>
                <a:off x="540000" y="1834981"/>
                <a:ext cx="2896421" cy="3974032"/>
              </a:xfrm>
              <a:prstGeom prst="homePlate">
                <a:avLst>
                  <a:gd name="adj" fmla="val 23349"/>
                </a:avLst>
              </a:prstGeom>
              <a:noFill/>
              <a:ln w="9525">
                <a:solidFill>
                  <a:schemeClr val="bg1">
                    <a:lumMod val="75000"/>
                  </a:schemeClr>
                </a:solidFill>
                <a:miter lim="800000"/>
              </a:ln>
              <a:effectLst/>
            </p:spPr>
            <p:txBody>
              <a:bodyPr lIns="216000" tIns="0" rIns="5400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p:cNvSpPr/>
              <p:nvPr/>
            </p:nvSpPr>
            <p:spPr bwMode="gray">
              <a:xfrm>
                <a:off x="5809486"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p:cNvSpPr/>
              <p:nvPr/>
            </p:nvSpPr>
            <p:spPr bwMode="gray">
              <a:xfrm>
                <a:off x="8555717"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p:cNvGrpSpPr/>
              <p:nvPr/>
            </p:nvGrpSpPr>
            <p:grpSpPr>
              <a:xfrm>
                <a:off x="3075408" y="1834981"/>
                <a:ext cx="3089642" cy="3974031"/>
                <a:chOff x="3075408" y="1834982"/>
                <a:chExt cx="3089642" cy="3974031"/>
              </a:xfrm>
              <a:noFill/>
            </p:grpSpPr>
            <p:sp>
              <p:nvSpPr>
                <p:cNvPr id="24" name="Parallelogramm 11"/>
                <p:cNvSpPr/>
                <p:nvPr/>
              </p:nvSpPr>
              <p:spPr bwMode="gray">
                <a:xfrm flipH="true">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1" fmla="*/ 0 w 2762381"/>
                    <a:gd name="connsiteY0-2" fmla="*/ 1237579 h 1237579"/>
                    <a:gd name="connsiteX1-3" fmla="*/ 436135 w 2762381"/>
                    <a:gd name="connsiteY1-4" fmla="*/ 0 h 1237579"/>
                    <a:gd name="connsiteX2-5" fmla="*/ 2762381 w 2762381"/>
                    <a:gd name="connsiteY2-6" fmla="*/ 0 h 1237579"/>
                    <a:gd name="connsiteX3-7" fmla="*/ 2372741 w 2762381"/>
                    <a:gd name="connsiteY3-8" fmla="*/ 1237579 h 1237579"/>
                    <a:gd name="connsiteX4-9" fmla="*/ 0 w 2762381"/>
                    <a:gd name="connsiteY4-10" fmla="*/ 1237579 h 1237579"/>
                    <a:gd name="connsiteX0-11" fmla="*/ 0 w 2824374"/>
                    <a:gd name="connsiteY0-12" fmla="*/ 1237579 h 1237579"/>
                    <a:gd name="connsiteX1-13" fmla="*/ 498128 w 2824374"/>
                    <a:gd name="connsiteY1-14" fmla="*/ 0 h 1237579"/>
                    <a:gd name="connsiteX2-15" fmla="*/ 2824374 w 2824374"/>
                    <a:gd name="connsiteY2-16" fmla="*/ 0 h 1237579"/>
                    <a:gd name="connsiteX3-17" fmla="*/ 2434734 w 2824374"/>
                    <a:gd name="connsiteY3-18" fmla="*/ 1237579 h 1237579"/>
                    <a:gd name="connsiteX4-19" fmla="*/ 0 w 2824374"/>
                    <a:gd name="connsiteY4-20" fmla="*/ 1237579 h 1237579"/>
                    <a:gd name="connsiteX0-21" fmla="*/ 0 w 2824374"/>
                    <a:gd name="connsiteY0-22" fmla="*/ 1237579 h 1237579"/>
                    <a:gd name="connsiteX1-23" fmla="*/ 384474 w 2824374"/>
                    <a:gd name="connsiteY1-24" fmla="*/ 5166 h 1237579"/>
                    <a:gd name="connsiteX2-25" fmla="*/ 2824374 w 2824374"/>
                    <a:gd name="connsiteY2-26" fmla="*/ 0 h 1237579"/>
                    <a:gd name="connsiteX3-27" fmla="*/ 2434734 w 2824374"/>
                    <a:gd name="connsiteY3-28" fmla="*/ 1237579 h 1237579"/>
                    <a:gd name="connsiteX4-29" fmla="*/ 0 w 2824374"/>
                    <a:gd name="connsiteY4-30" fmla="*/ 1237579 h 12375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ln>
                <a:effectLst/>
              </p:spPr>
              <p:txBody>
                <a:bodyPr lIns="432000" tIns="0" rIns="0" bIns="0" anchor="ctr" anchorCtr="false">
                  <a:noAutofit/>
                </a:bodyPr>
                <a:lstStyle/>
                <a:p>
                  <a:pPr>
                    <a:spcBef>
                      <a:spcPct val="50000"/>
                    </a:spcBef>
                    <a:spcAft>
                      <a:spcPts val="750"/>
                    </a:spcAft>
                  </a:pPr>
                  <a:endParaRPr lang="en-US" sz="900" dirty="0">
                    <a:solidFill>
                      <a:srgbClr val="3C3C3B"/>
                    </a:solidFill>
                  </a:endParaRPr>
                </a:p>
              </p:txBody>
            </p:sp>
            <p:sp>
              <p:nvSpPr>
                <p:cNvPr id="25" name="Parallelogramm 12"/>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1" fmla="*/ 0 w 2762381"/>
                    <a:gd name="connsiteY0-2" fmla="*/ 1366493 h 1366493"/>
                    <a:gd name="connsiteX1-3" fmla="*/ 295586 w 2762381"/>
                    <a:gd name="connsiteY1-4" fmla="*/ 0 h 1366493"/>
                    <a:gd name="connsiteX2-5" fmla="*/ 2762381 w 2762381"/>
                    <a:gd name="connsiteY2-6" fmla="*/ 0 h 1366493"/>
                    <a:gd name="connsiteX3-7" fmla="*/ 2280815 w 2762381"/>
                    <a:gd name="connsiteY3-8" fmla="*/ 1366493 h 1366493"/>
                    <a:gd name="connsiteX4-9" fmla="*/ 0 w 2762381"/>
                    <a:gd name="connsiteY4-10" fmla="*/ 1366493 h 1366493"/>
                    <a:gd name="connsiteX0-11" fmla="*/ 0 w 2891533"/>
                    <a:gd name="connsiteY0-12" fmla="*/ 1361327 h 1366493"/>
                    <a:gd name="connsiteX1-13" fmla="*/ 424738 w 2891533"/>
                    <a:gd name="connsiteY1-14" fmla="*/ 0 h 1366493"/>
                    <a:gd name="connsiteX2-15" fmla="*/ 2891533 w 2891533"/>
                    <a:gd name="connsiteY2-16" fmla="*/ 0 h 1366493"/>
                    <a:gd name="connsiteX3-17" fmla="*/ 2409967 w 2891533"/>
                    <a:gd name="connsiteY3-18" fmla="*/ 1366493 h 1366493"/>
                    <a:gd name="connsiteX4-19" fmla="*/ 0 w 2891533"/>
                    <a:gd name="connsiteY4-20" fmla="*/ 1361327 h 1366493"/>
                    <a:gd name="connsiteX0-21" fmla="*/ 0 w 2891533"/>
                    <a:gd name="connsiteY0-22" fmla="*/ 1361327 h 1366493"/>
                    <a:gd name="connsiteX1-23" fmla="*/ 424738 w 2891533"/>
                    <a:gd name="connsiteY1-24" fmla="*/ 0 h 1366493"/>
                    <a:gd name="connsiteX2-25" fmla="*/ 2891533 w 2891533"/>
                    <a:gd name="connsiteY2-26" fmla="*/ 0 h 1366493"/>
                    <a:gd name="connsiteX3-27" fmla="*/ 2435797 w 2891533"/>
                    <a:gd name="connsiteY3-28" fmla="*/ 1366493 h 1366493"/>
                    <a:gd name="connsiteX4-29" fmla="*/ 0 w 2891533"/>
                    <a:gd name="connsiteY4-30" fmla="*/ 1361327 h 1366493"/>
                    <a:gd name="connsiteX0-31" fmla="*/ 0 w 2865702"/>
                    <a:gd name="connsiteY0-32" fmla="*/ 1361327 h 1366493"/>
                    <a:gd name="connsiteX1-33" fmla="*/ 424738 w 2865702"/>
                    <a:gd name="connsiteY1-34" fmla="*/ 0 h 1366493"/>
                    <a:gd name="connsiteX2-35" fmla="*/ 2865702 w 2865702"/>
                    <a:gd name="connsiteY2-36" fmla="*/ 0 h 1366493"/>
                    <a:gd name="connsiteX3-37" fmla="*/ 2435797 w 2865702"/>
                    <a:gd name="connsiteY3-38" fmla="*/ 1366493 h 1366493"/>
                    <a:gd name="connsiteX4-39" fmla="*/ 0 w 2865702"/>
                    <a:gd name="connsiteY4-40" fmla="*/ 1361327 h 1366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ln>
                <a:effectLst/>
              </p:spPr>
              <p:txBody>
                <a:bodyPr lIns="432000" tIns="0" rIns="54000" bIns="0" anchor="ctr" anchorCtr="false">
                  <a:noAutofit/>
                </a:bodyPr>
                <a:lstStyle/>
                <a:p>
                  <a:pPr>
                    <a:spcBef>
                      <a:spcPct val="50000"/>
                    </a:spcBef>
                    <a:spcAft>
                      <a:spcPts val="750"/>
                    </a:spcAft>
                  </a:pPr>
                  <a:endParaRPr lang="en-US" sz="900" dirty="0">
                    <a:solidFill>
                      <a:srgbClr val="3C3C3B"/>
                    </a:solidFill>
                  </a:endParaRPr>
                </a:p>
              </p:txBody>
            </p:sp>
            <p:sp>
              <p:nvSpPr>
                <p:cNvPr id="26" name="Eingekerbter Richtungspfeil 13"/>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1" fmla="*/ 0 w 2570257"/>
                    <a:gd name="connsiteY0-2" fmla="*/ 0 h 1237579"/>
                    <a:gd name="connsiteX1-3" fmla="*/ 2356230 w 2570257"/>
                    <a:gd name="connsiteY1-4" fmla="*/ 0 h 1237579"/>
                    <a:gd name="connsiteX2-5" fmla="*/ 2570257 w 2570257"/>
                    <a:gd name="connsiteY2-6" fmla="*/ 618790 h 1237579"/>
                    <a:gd name="connsiteX3-7" fmla="*/ 2356230 w 2570257"/>
                    <a:gd name="connsiteY3-8" fmla="*/ 1237579 h 1237579"/>
                    <a:gd name="connsiteX4-9" fmla="*/ 0 w 2570257"/>
                    <a:gd name="connsiteY4-10" fmla="*/ 1237579 h 1237579"/>
                    <a:gd name="connsiteX5-11" fmla="*/ 188196 w 2570257"/>
                    <a:gd name="connsiteY5-12" fmla="*/ 660119 h 1237579"/>
                    <a:gd name="connsiteX6-13" fmla="*/ 0 w 2570257"/>
                    <a:gd name="connsiteY6-14" fmla="*/ 0 h 1237579"/>
                    <a:gd name="connsiteX0-15" fmla="*/ 0 w 2580589"/>
                    <a:gd name="connsiteY0-16" fmla="*/ 5166 h 1237579"/>
                    <a:gd name="connsiteX1-17" fmla="*/ 2366562 w 2580589"/>
                    <a:gd name="connsiteY1-18" fmla="*/ 0 h 1237579"/>
                    <a:gd name="connsiteX2-19" fmla="*/ 2580589 w 2580589"/>
                    <a:gd name="connsiteY2-20" fmla="*/ 618790 h 1237579"/>
                    <a:gd name="connsiteX3-21" fmla="*/ 2366562 w 2580589"/>
                    <a:gd name="connsiteY3-22" fmla="*/ 1237579 h 1237579"/>
                    <a:gd name="connsiteX4-23" fmla="*/ 10332 w 2580589"/>
                    <a:gd name="connsiteY4-24" fmla="*/ 1237579 h 1237579"/>
                    <a:gd name="connsiteX5-25" fmla="*/ 198528 w 2580589"/>
                    <a:gd name="connsiteY5-26" fmla="*/ 660119 h 1237579"/>
                    <a:gd name="connsiteX6-27" fmla="*/ 0 w 2580589"/>
                    <a:gd name="connsiteY6-28" fmla="*/ 5166 h 1237579"/>
                    <a:gd name="connsiteX0-29" fmla="*/ 0 w 2580589"/>
                    <a:gd name="connsiteY0-30" fmla="*/ 5166 h 1237579"/>
                    <a:gd name="connsiteX1-31" fmla="*/ 2366562 w 2580589"/>
                    <a:gd name="connsiteY1-32" fmla="*/ 0 h 1237579"/>
                    <a:gd name="connsiteX2-33" fmla="*/ 2434517 w 2580589"/>
                    <a:gd name="connsiteY2-34" fmla="*/ 12066 h 1237579"/>
                    <a:gd name="connsiteX3-35" fmla="*/ 2580589 w 2580589"/>
                    <a:gd name="connsiteY3-36" fmla="*/ 618790 h 1237579"/>
                    <a:gd name="connsiteX4-37" fmla="*/ 2366562 w 2580589"/>
                    <a:gd name="connsiteY4-38" fmla="*/ 1237579 h 1237579"/>
                    <a:gd name="connsiteX5-39" fmla="*/ 10332 w 2580589"/>
                    <a:gd name="connsiteY5-40" fmla="*/ 1237579 h 1237579"/>
                    <a:gd name="connsiteX6-41" fmla="*/ 198528 w 2580589"/>
                    <a:gd name="connsiteY6-42" fmla="*/ 660119 h 1237579"/>
                    <a:gd name="connsiteX7" fmla="*/ 0 w 2580589"/>
                    <a:gd name="connsiteY7" fmla="*/ 5166 h 1237579"/>
                    <a:gd name="connsiteX0-43" fmla="*/ 0 w 2637416"/>
                    <a:gd name="connsiteY0-44" fmla="*/ 5166 h 1237579"/>
                    <a:gd name="connsiteX1-45" fmla="*/ 2366562 w 2637416"/>
                    <a:gd name="connsiteY1-46" fmla="*/ 0 h 1237579"/>
                    <a:gd name="connsiteX2-47" fmla="*/ 2434517 w 2637416"/>
                    <a:gd name="connsiteY2-48" fmla="*/ 12066 h 1237579"/>
                    <a:gd name="connsiteX3-49" fmla="*/ 2637416 w 2637416"/>
                    <a:gd name="connsiteY3-50" fmla="*/ 649787 h 1237579"/>
                    <a:gd name="connsiteX4-51" fmla="*/ 2366562 w 2637416"/>
                    <a:gd name="connsiteY4-52" fmla="*/ 1237579 h 1237579"/>
                    <a:gd name="connsiteX5-53" fmla="*/ 10332 w 2637416"/>
                    <a:gd name="connsiteY5-54" fmla="*/ 1237579 h 1237579"/>
                    <a:gd name="connsiteX6-55" fmla="*/ 198528 w 2637416"/>
                    <a:gd name="connsiteY6-56" fmla="*/ 660119 h 1237579"/>
                    <a:gd name="connsiteX7-57" fmla="*/ 0 w 2637416"/>
                    <a:gd name="connsiteY7-58" fmla="*/ 5166 h 1237579"/>
                    <a:gd name="connsiteX0-59" fmla="*/ 0 w 2637416"/>
                    <a:gd name="connsiteY0-60" fmla="*/ 5166 h 1237579"/>
                    <a:gd name="connsiteX1-61" fmla="*/ 2366562 w 2637416"/>
                    <a:gd name="connsiteY1-62" fmla="*/ 0 h 1237579"/>
                    <a:gd name="connsiteX2-63" fmla="*/ 2434517 w 2637416"/>
                    <a:gd name="connsiteY2-64" fmla="*/ 12066 h 1237579"/>
                    <a:gd name="connsiteX3-65" fmla="*/ 2637416 w 2637416"/>
                    <a:gd name="connsiteY3-66" fmla="*/ 649787 h 1237579"/>
                    <a:gd name="connsiteX4-67" fmla="*/ 2464718 w 2637416"/>
                    <a:gd name="connsiteY4-68" fmla="*/ 1232413 h 1237579"/>
                    <a:gd name="connsiteX5-69" fmla="*/ 10332 w 2637416"/>
                    <a:gd name="connsiteY5-70" fmla="*/ 1237579 h 1237579"/>
                    <a:gd name="connsiteX6-71" fmla="*/ 198528 w 2637416"/>
                    <a:gd name="connsiteY6-72" fmla="*/ 660119 h 1237579"/>
                    <a:gd name="connsiteX7-73" fmla="*/ 0 w 2637416"/>
                    <a:gd name="connsiteY7-74" fmla="*/ 5166 h 1237579"/>
                    <a:gd name="connsiteX0-75" fmla="*/ 0 w 2637416"/>
                    <a:gd name="connsiteY0-76" fmla="*/ 0 h 1232413"/>
                    <a:gd name="connsiteX1-77" fmla="*/ 2434517 w 2637416"/>
                    <a:gd name="connsiteY1-78" fmla="*/ 6900 h 1232413"/>
                    <a:gd name="connsiteX2-79" fmla="*/ 2637416 w 2637416"/>
                    <a:gd name="connsiteY2-80" fmla="*/ 644621 h 1232413"/>
                    <a:gd name="connsiteX3-81" fmla="*/ 2464718 w 2637416"/>
                    <a:gd name="connsiteY3-82" fmla="*/ 1227247 h 1232413"/>
                    <a:gd name="connsiteX4-83" fmla="*/ 10332 w 2637416"/>
                    <a:gd name="connsiteY4-84" fmla="*/ 1232413 h 1232413"/>
                    <a:gd name="connsiteX5-85" fmla="*/ 198528 w 2637416"/>
                    <a:gd name="connsiteY5-86" fmla="*/ 654953 h 1232413"/>
                    <a:gd name="connsiteX6-87" fmla="*/ 0 w 2637416"/>
                    <a:gd name="connsiteY6-88" fmla="*/ 0 h 1232413"/>
                    <a:gd name="connsiteX0-89" fmla="*/ 0 w 2637416"/>
                    <a:gd name="connsiteY0-90" fmla="*/ 14871 h 1247284"/>
                    <a:gd name="connsiteX1-91" fmla="*/ 2430888 w 2637416"/>
                    <a:gd name="connsiteY1-92" fmla="*/ 0 h 1247284"/>
                    <a:gd name="connsiteX2-93" fmla="*/ 2637416 w 2637416"/>
                    <a:gd name="connsiteY2-94" fmla="*/ 659492 h 1247284"/>
                    <a:gd name="connsiteX3-95" fmla="*/ 2464718 w 2637416"/>
                    <a:gd name="connsiteY3-96" fmla="*/ 1242118 h 1247284"/>
                    <a:gd name="connsiteX4-97" fmla="*/ 10332 w 2637416"/>
                    <a:gd name="connsiteY4-98" fmla="*/ 1247284 h 1247284"/>
                    <a:gd name="connsiteX5-99" fmla="*/ 198528 w 2637416"/>
                    <a:gd name="connsiteY5-100" fmla="*/ 669824 h 1247284"/>
                    <a:gd name="connsiteX6-101" fmla="*/ 0 w 2637416"/>
                    <a:gd name="connsiteY6-102" fmla="*/ 14871 h 1247284"/>
                    <a:gd name="connsiteX0-103" fmla="*/ 0 w 2637416"/>
                    <a:gd name="connsiteY0-104" fmla="*/ 7614 h 1240027"/>
                    <a:gd name="connsiteX1-105" fmla="*/ 2434517 w 2637416"/>
                    <a:gd name="connsiteY1-106" fmla="*/ 0 h 1240027"/>
                    <a:gd name="connsiteX2-107" fmla="*/ 2637416 w 2637416"/>
                    <a:gd name="connsiteY2-108" fmla="*/ 652235 h 1240027"/>
                    <a:gd name="connsiteX3-109" fmla="*/ 2464718 w 2637416"/>
                    <a:gd name="connsiteY3-110" fmla="*/ 1234861 h 1240027"/>
                    <a:gd name="connsiteX4-111" fmla="*/ 10332 w 2637416"/>
                    <a:gd name="connsiteY4-112" fmla="*/ 1240027 h 1240027"/>
                    <a:gd name="connsiteX5-113" fmla="*/ 198528 w 2637416"/>
                    <a:gd name="connsiteY5-114" fmla="*/ 662567 h 1240027"/>
                    <a:gd name="connsiteX6-115" fmla="*/ 0 w 2637416"/>
                    <a:gd name="connsiteY6-116" fmla="*/ 7614 h 1240027"/>
                    <a:gd name="connsiteX0-117" fmla="*/ 0 w 2637416"/>
                    <a:gd name="connsiteY0-118" fmla="*/ 7614 h 1240027"/>
                    <a:gd name="connsiteX1-119" fmla="*/ 2434517 w 2637416"/>
                    <a:gd name="connsiteY1-120" fmla="*/ 0 h 1240027"/>
                    <a:gd name="connsiteX2-121" fmla="*/ 2637416 w 2637416"/>
                    <a:gd name="connsiteY2-122" fmla="*/ 652235 h 1240027"/>
                    <a:gd name="connsiteX3-123" fmla="*/ 2464718 w 2637416"/>
                    <a:gd name="connsiteY3-124" fmla="*/ 1234861 h 1240027"/>
                    <a:gd name="connsiteX4-125" fmla="*/ 21218 w 2637416"/>
                    <a:gd name="connsiteY4-126" fmla="*/ 1240027 h 1240027"/>
                    <a:gd name="connsiteX5-127" fmla="*/ 198528 w 2637416"/>
                    <a:gd name="connsiteY5-128" fmla="*/ 662567 h 1240027"/>
                    <a:gd name="connsiteX6-129" fmla="*/ 0 w 2637416"/>
                    <a:gd name="connsiteY6-130" fmla="*/ 7614 h 12400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ln>
                <a:effectLst/>
              </p:spPr>
              <p:txBody>
                <a:bodyPr wrap="none" lIns="378000" tIns="0" rIns="27000" bIns="0" anchor="ctr" anchorCtr="false">
                  <a:noAutofit/>
                </a:bodyPr>
                <a:lstStyle/>
                <a:p>
                  <a:pPr marL="65405">
                    <a:spcAft>
                      <a:spcPts val="750"/>
                    </a:spcAft>
                  </a:pPr>
                  <a:endParaRPr lang="en-US" sz="900" dirty="0">
                    <a:solidFill>
                      <a:srgbClr val="3C3C3B"/>
                    </a:solidFill>
                  </a:endParaRPr>
                </a:p>
              </p:txBody>
            </p:sp>
          </p:grpSp>
        </p:grpSp>
        <p:sp>
          <p:nvSpPr>
            <p:cNvPr id="17" name="Ellipse 14"/>
            <p:cNvSpPr/>
            <p:nvPr/>
          </p:nvSpPr>
          <p:spPr bwMode="gray">
            <a:xfrm>
              <a:off x="8757224" y="1643054"/>
              <a:ext cx="430988" cy="456312"/>
            </a:xfrm>
            <a:prstGeom prst="ellipse">
              <a:avLst/>
            </a:prstGeom>
            <a:solidFill>
              <a:srgbClr val="F37440"/>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endParaRPr lang="en-US" sz="1500" b="1" dirty="0">
                <a:solidFill>
                  <a:schemeClr val="bg1"/>
                </a:solidFill>
              </a:endParaRPr>
            </a:p>
          </p:txBody>
        </p:sp>
        <p:sp>
          <p:nvSpPr>
            <p:cNvPr id="18" name="Ellipse 15"/>
            <p:cNvSpPr/>
            <p:nvPr/>
          </p:nvSpPr>
          <p:spPr bwMode="gray">
            <a:xfrm>
              <a:off x="763190" y="1569454"/>
              <a:ext cx="430988" cy="460338"/>
            </a:xfrm>
            <a:prstGeom prst="ellipse">
              <a:avLst/>
            </a:prstGeom>
            <a:solidFill>
              <a:srgbClr val="F37440"/>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endParaRPr lang="en-US" sz="1500" b="1" dirty="0">
                <a:solidFill>
                  <a:schemeClr val="bg1"/>
                </a:solidFill>
              </a:endParaRPr>
            </a:p>
          </p:txBody>
        </p:sp>
        <p:sp>
          <p:nvSpPr>
            <p:cNvPr id="19" name="Ellipse 16"/>
            <p:cNvSpPr/>
            <p:nvPr/>
          </p:nvSpPr>
          <p:spPr bwMode="gray">
            <a:xfrm>
              <a:off x="6036347" y="1643051"/>
              <a:ext cx="430988" cy="460338"/>
            </a:xfrm>
            <a:prstGeom prst="ellipse">
              <a:avLst/>
            </a:prstGeom>
            <a:solidFill>
              <a:srgbClr val="F37440"/>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endParaRPr lang="en-US" sz="1500" b="1" dirty="0">
                <a:solidFill>
                  <a:schemeClr val="bg1"/>
                </a:solidFill>
              </a:endParaRPr>
            </a:p>
          </p:txBody>
        </p:sp>
      </p:grpSp>
      <p:sp>
        <p:nvSpPr>
          <p:cNvPr id="6" name="Text Placeholder 5"/>
          <p:cNvSpPr>
            <a:spLocks noGrp="true"/>
          </p:cNvSpPr>
          <p:nvPr>
            <p:ph type="body" sz="quarter" idx="12" hasCustomPrompt="true"/>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endParaRPr lang="en-US" dirty="0"/>
          </a:p>
        </p:txBody>
      </p:sp>
      <p:sp>
        <p:nvSpPr>
          <p:cNvPr id="27" name="Text Placeholder 5"/>
          <p:cNvSpPr>
            <a:spLocks noGrp="true"/>
          </p:cNvSpPr>
          <p:nvPr>
            <p:ph type="body" sz="quarter" idx="13" hasCustomPrompt="true"/>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endParaRPr lang="en-US" dirty="0"/>
          </a:p>
        </p:txBody>
      </p:sp>
      <p:sp>
        <p:nvSpPr>
          <p:cNvPr id="28" name="Text Placeholder 5"/>
          <p:cNvSpPr>
            <a:spLocks noGrp="true"/>
          </p:cNvSpPr>
          <p:nvPr>
            <p:ph type="body" sz="quarter" idx="14" hasCustomPrompt="true"/>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endParaRPr lang="en-US" dirty="0"/>
          </a:p>
        </p:txBody>
      </p:sp>
      <p:sp>
        <p:nvSpPr>
          <p:cNvPr id="29" name="Text Placeholder 5"/>
          <p:cNvSpPr>
            <a:spLocks noGrp="true"/>
          </p:cNvSpPr>
          <p:nvPr>
            <p:ph type="body" sz="quarter" idx="15" hasCustomPrompt="true"/>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endParaRPr lang="en-US" dirty="0"/>
          </a:p>
        </p:txBody>
      </p:sp>
      <p:sp>
        <p:nvSpPr>
          <p:cNvPr id="30" name="Text Placeholder 5"/>
          <p:cNvSpPr>
            <a:spLocks noGrp="true"/>
          </p:cNvSpPr>
          <p:nvPr>
            <p:ph type="body" sz="quarter" idx="16" hasCustomPrompt="true"/>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endParaRPr lang="en-US" dirty="0"/>
          </a:p>
        </p:txBody>
      </p:sp>
      <p:sp>
        <p:nvSpPr>
          <p:cNvPr id="31" name="Text Placeholder 5"/>
          <p:cNvSpPr>
            <a:spLocks noGrp="true"/>
          </p:cNvSpPr>
          <p:nvPr>
            <p:ph type="body" sz="quarter" idx="17" hasCustomPrompt="true"/>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endParaRPr lang="en-US" dirty="0"/>
          </a:p>
        </p:txBody>
      </p:sp>
      <p:grpSp>
        <p:nvGrpSpPr>
          <p:cNvPr id="32" name="Gruppieren 17"/>
          <p:cNvGrpSpPr/>
          <p:nvPr/>
        </p:nvGrpSpPr>
        <p:grpSpPr>
          <a:xfrm>
            <a:off x="586740" y="2221056"/>
            <a:ext cx="10384479" cy="3771352"/>
            <a:chOff x="530475" y="1569454"/>
            <a:chExt cx="11124000" cy="4315046"/>
          </a:xfrm>
        </p:grpSpPr>
        <p:grpSp>
          <p:nvGrpSpPr>
            <p:cNvPr id="33" name="Gruppieren 6"/>
            <p:cNvGrpSpPr>
              <a:grpSpLocks noChangeAspect="true"/>
            </p:cNvGrpSpPr>
            <p:nvPr/>
          </p:nvGrpSpPr>
          <p:grpSpPr>
            <a:xfrm>
              <a:off x="530475" y="1905316"/>
              <a:ext cx="11124000" cy="3979184"/>
              <a:chOff x="540000" y="1834981"/>
              <a:chExt cx="11109600" cy="3974032"/>
            </a:xfrm>
          </p:grpSpPr>
          <p:sp>
            <p:nvSpPr>
              <p:cNvPr id="37" name="Richtungspfeil 7"/>
              <p:cNvSpPr/>
              <p:nvPr/>
            </p:nvSpPr>
            <p:spPr bwMode="gray">
              <a:xfrm>
                <a:off x="540000" y="1834981"/>
                <a:ext cx="2896421" cy="3974032"/>
              </a:xfrm>
              <a:prstGeom prst="homePlate">
                <a:avLst>
                  <a:gd name="adj" fmla="val 23349"/>
                </a:avLst>
              </a:prstGeom>
              <a:noFill/>
              <a:ln w="9525">
                <a:solidFill>
                  <a:schemeClr val="bg1">
                    <a:lumMod val="75000"/>
                  </a:schemeClr>
                </a:solidFill>
                <a:miter lim="800000"/>
              </a:ln>
              <a:effectLst/>
            </p:spPr>
            <p:txBody>
              <a:bodyPr lIns="216000" tIns="0" rIns="5400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p:cNvSpPr/>
              <p:nvPr/>
            </p:nvSpPr>
            <p:spPr bwMode="gray">
              <a:xfrm>
                <a:off x="5809486"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p:cNvSpPr/>
              <p:nvPr/>
            </p:nvSpPr>
            <p:spPr bwMode="gray">
              <a:xfrm>
                <a:off x="8555717"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p:cNvGrpSpPr/>
              <p:nvPr/>
            </p:nvGrpSpPr>
            <p:grpSpPr>
              <a:xfrm>
                <a:off x="3075408" y="1834981"/>
                <a:ext cx="3089642" cy="3974031"/>
                <a:chOff x="3075408" y="1834982"/>
                <a:chExt cx="3089642" cy="3974031"/>
              </a:xfrm>
              <a:noFill/>
            </p:grpSpPr>
            <p:sp>
              <p:nvSpPr>
                <p:cNvPr id="41" name="Parallelogramm 11"/>
                <p:cNvSpPr/>
                <p:nvPr/>
              </p:nvSpPr>
              <p:spPr bwMode="gray">
                <a:xfrm flipH="true">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1" fmla="*/ 0 w 2762381"/>
                    <a:gd name="connsiteY0-2" fmla="*/ 1237579 h 1237579"/>
                    <a:gd name="connsiteX1-3" fmla="*/ 436135 w 2762381"/>
                    <a:gd name="connsiteY1-4" fmla="*/ 0 h 1237579"/>
                    <a:gd name="connsiteX2-5" fmla="*/ 2762381 w 2762381"/>
                    <a:gd name="connsiteY2-6" fmla="*/ 0 h 1237579"/>
                    <a:gd name="connsiteX3-7" fmla="*/ 2372741 w 2762381"/>
                    <a:gd name="connsiteY3-8" fmla="*/ 1237579 h 1237579"/>
                    <a:gd name="connsiteX4-9" fmla="*/ 0 w 2762381"/>
                    <a:gd name="connsiteY4-10" fmla="*/ 1237579 h 1237579"/>
                    <a:gd name="connsiteX0-11" fmla="*/ 0 w 2824374"/>
                    <a:gd name="connsiteY0-12" fmla="*/ 1237579 h 1237579"/>
                    <a:gd name="connsiteX1-13" fmla="*/ 498128 w 2824374"/>
                    <a:gd name="connsiteY1-14" fmla="*/ 0 h 1237579"/>
                    <a:gd name="connsiteX2-15" fmla="*/ 2824374 w 2824374"/>
                    <a:gd name="connsiteY2-16" fmla="*/ 0 h 1237579"/>
                    <a:gd name="connsiteX3-17" fmla="*/ 2434734 w 2824374"/>
                    <a:gd name="connsiteY3-18" fmla="*/ 1237579 h 1237579"/>
                    <a:gd name="connsiteX4-19" fmla="*/ 0 w 2824374"/>
                    <a:gd name="connsiteY4-20" fmla="*/ 1237579 h 1237579"/>
                    <a:gd name="connsiteX0-21" fmla="*/ 0 w 2824374"/>
                    <a:gd name="connsiteY0-22" fmla="*/ 1237579 h 1237579"/>
                    <a:gd name="connsiteX1-23" fmla="*/ 384474 w 2824374"/>
                    <a:gd name="connsiteY1-24" fmla="*/ 5166 h 1237579"/>
                    <a:gd name="connsiteX2-25" fmla="*/ 2824374 w 2824374"/>
                    <a:gd name="connsiteY2-26" fmla="*/ 0 h 1237579"/>
                    <a:gd name="connsiteX3-27" fmla="*/ 2434734 w 2824374"/>
                    <a:gd name="connsiteY3-28" fmla="*/ 1237579 h 1237579"/>
                    <a:gd name="connsiteX4-29" fmla="*/ 0 w 2824374"/>
                    <a:gd name="connsiteY4-30" fmla="*/ 1237579 h 12375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ln>
                <a:effectLst/>
              </p:spPr>
              <p:txBody>
                <a:bodyPr lIns="432000" tIns="0" rIns="0" bIns="0" anchor="ctr" anchorCtr="false">
                  <a:noAutofit/>
                </a:bodyPr>
                <a:lstStyle/>
                <a:p>
                  <a:pPr>
                    <a:spcBef>
                      <a:spcPct val="50000"/>
                    </a:spcBef>
                    <a:spcAft>
                      <a:spcPts val="750"/>
                    </a:spcAft>
                  </a:pPr>
                  <a:endParaRPr lang="en-US" sz="900" dirty="0">
                    <a:solidFill>
                      <a:srgbClr val="3C3C3B"/>
                    </a:solidFill>
                  </a:endParaRPr>
                </a:p>
              </p:txBody>
            </p:sp>
            <p:sp>
              <p:nvSpPr>
                <p:cNvPr id="42" name="Parallelogramm 12"/>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1" fmla="*/ 0 w 2762381"/>
                    <a:gd name="connsiteY0-2" fmla="*/ 1366493 h 1366493"/>
                    <a:gd name="connsiteX1-3" fmla="*/ 295586 w 2762381"/>
                    <a:gd name="connsiteY1-4" fmla="*/ 0 h 1366493"/>
                    <a:gd name="connsiteX2-5" fmla="*/ 2762381 w 2762381"/>
                    <a:gd name="connsiteY2-6" fmla="*/ 0 h 1366493"/>
                    <a:gd name="connsiteX3-7" fmla="*/ 2280815 w 2762381"/>
                    <a:gd name="connsiteY3-8" fmla="*/ 1366493 h 1366493"/>
                    <a:gd name="connsiteX4-9" fmla="*/ 0 w 2762381"/>
                    <a:gd name="connsiteY4-10" fmla="*/ 1366493 h 1366493"/>
                    <a:gd name="connsiteX0-11" fmla="*/ 0 w 2891533"/>
                    <a:gd name="connsiteY0-12" fmla="*/ 1361327 h 1366493"/>
                    <a:gd name="connsiteX1-13" fmla="*/ 424738 w 2891533"/>
                    <a:gd name="connsiteY1-14" fmla="*/ 0 h 1366493"/>
                    <a:gd name="connsiteX2-15" fmla="*/ 2891533 w 2891533"/>
                    <a:gd name="connsiteY2-16" fmla="*/ 0 h 1366493"/>
                    <a:gd name="connsiteX3-17" fmla="*/ 2409967 w 2891533"/>
                    <a:gd name="connsiteY3-18" fmla="*/ 1366493 h 1366493"/>
                    <a:gd name="connsiteX4-19" fmla="*/ 0 w 2891533"/>
                    <a:gd name="connsiteY4-20" fmla="*/ 1361327 h 1366493"/>
                    <a:gd name="connsiteX0-21" fmla="*/ 0 w 2891533"/>
                    <a:gd name="connsiteY0-22" fmla="*/ 1361327 h 1366493"/>
                    <a:gd name="connsiteX1-23" fmla="*/ 424738 w 2891533"/>
                    <a:gd name="connsiteY1-24" fmla="*/ 0 h 1366493"/>
                    <a:gd name="connsiteX2-25" fmla="*/ 2891533 w 2891533"/>
                    <a:gd name="connsiteY2-26" fmla="*/ 0 h 1366493"/>
                    <a:gd name="connsiteX3-27" fmla="*/ 2435797 w 2891533"/>
                    <a:gd name="connsiteY3-28" fmla="*/ 1366493 h 1366493"/>
                    <a:gd name="connsiteX4-29" fmla="*/ 0 w 2891533"/>
                    <a:gd name="connsiteY4-30" fmla="*/ 1361327 h 1366493"/>
                    <a:gd name="connsiteX0-31" fmla="*/ 0 w 2865702"/>
                    <a:gd name="connsiteY0-32" fmla="*/ 1361327 h 1366493"/>
                    <a:gd name="connsiteX1-33" fmla="*/ 424738 w 2865702"/>
                    <a:gd name="connsiteY1-34" fmla="*/ 0 h 1366493"/>
                    <a:gd name="connsiteX2-35" fmla="*/ 2865702 w 2865702"/>
                    <a:gd name="connsiteY2-36" fmla="*/ 0 h 1366493"/>
                    <a:gd name="connsiteX3-37" fmla="*/ 2435797 w 2865702"/>
                    <a:gd name="connsiteY3-38" fmla="*/ 1366493 h 1366493"/>
                    <a:gd name="connsiteX4-39" fmla="*/ 0 w 2865702"/>
                    <a:gd name="connsiteY4-40" fmla="*/ 1361327 h 1366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ln>
                <a:effectLst/>
              </p:spPr>
              <p:txBody>
                <a:bodyPr lIns="432000" tIns="0" rIns="54000" bIns="0" anchor="ctr" anchorCtr="false">
                  <a:noAutofit/>
                </a:bodyPr>
                <a:lstStyle/>
                <a:p>
                  <a:pPr>
                    <a:spcBef>
                      <a:spcPct val="50000"/>
                    </a:spcBef>
                    <a:spcAft>
                      <a:spcPts val="750"/>
                    </a:spcAft>
                  </a:pPr>
                  <a:endParaRPr lang="en-US" sz="900" dirty="0">
                    <a:solidFill>
                      <a:srgbClr val="3C3C3B"/>
                    </a:solidFill>
                  </a:endParaRPr>
                </a:p>
              </p:txBody>
            </p:sp>
            <p:sp>
              <p:nvSpPr>
                <p:cNvPr id="43" name="Eingekerbter Richtungspfeil 13"/>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1" fmla="*/ 0 w 2570257"/>
                    <a:gd name="connsiteY0-2" fmla="*/ 0 h 1237579"/>
                    <a:gd name="connsiteX1-3" fmla="*/ 2356230 w 2570257"/>
                    <a:gd name="connsiteY1-4" fmla="*/ 0 h 1237579"/>
                    <a:gd name="connsiteX2-5" fmla="*/ 2570257 w 2570257"/>
                    <a:gd name="connsiteY2-6" fmla="*/ 618790 h 1237579"/>
                    <a:gd name="connsiteX3-7" fmla="*/ 2356230 w 2570257"/>
                    <a:gd name="connsiteY3-8" fmla="*/ 1237579 h 1237579"/>
                    <a:gd name="connsiteX4-9" fmla="*/ 0 w 2570257"/>
                    <a:gd name="connsiteY4-10" fmla="*/ 1237579 h 1237579"/>
                    <a:gd name="connsiteX5-11" fmla="*/ 188196 w 2570257"/>
                    <a:gd name="connsiteY5-12" fmla="*/ 660119 h 1237579"/>
                    <a:gd name="connsiteX6-13" fmla="*/ 0 w 2570257"/>
                    <a:gd name="connsiteY6-14" fmla="*/ 0 h 1237579"/>
                    <a:gd name="connsiteX0-15" fmla="*/ 0 w 2580589"/>
                    <a:gd name="connsiteY0-16" fmla="*/ 5166 h 1237579"/>
                    <a:gd name="connsiteX1-17" fmla="*/ 2366562 w 2580589"/>
                    <a:gd name="connsiteY1-18" fmla="*/ 0 h 1237579"/>
                    <a:gd name="connsiteX2-19" fmla="*/ 2580589 w 2580589"/>
                    <a:gd name="connsiteY2-20" fmla="*/ 618790 h 1237579"/>
                    <a:gd name="connsiteX3-21" fmla="*/ 2366562 w 2580589"/>
                    <a:gd name="connsiteY3-22" fmla="*/ 1237579 h 1237579"/>
                    <a:gd name="connsiteX4-23" fmla="*/ 10332 w 2580589"/>
                    <a:gd name="connsiteY4-24" fmla="*/ 1237579 h 1237579"/>
                    <a:gd name="connsiteX5-25" fmla="*/ 198528 w 2580589"/>
                    <a:gd name="connsiteY5-26" fmla="*/ 660119 h 1237579"/>
                    <a:gd name="connsiteX6-27" fmla="*/ 0 w 2580589"/>
                    <a:gd name="connsiteY6-28" fmla="*/ 5166 h 1237579"/>
                    <a:gd name="connsiteX0-29" fmla="*/ 0 w 2580589"/>
                    <a:gd name="connsiteY0-30" fmla="*/ 5166 h 1237579"/>
                    <a:gd name="connsiteX1-31" fmla="*/ 2366562 w 2580589"/>
                    <a:gd name="connsiteY1-32" fmla="*/ 0 h 1237579"/>
                    <a:gd name="connsiteX2-33" fmla="*/ 2434517 w 2580589"/>
                    <a:gd name="connsiteY2-34" fmla="*/ 12066 h 1237579"/>
                    <a:gd name="connsiteX3-35" fmla="*/ 2580589 w 2580589"/>
                    <a:gd name="connsiteY3-36" fmla="*/ 618790 h 1237579"/>
                    <a:gd name="connsiteX4-37" fmla="*/ 2366562 w 2580589"/>
                    <a:gd name="connsiteY4-38" fmla="*/ 1237579 h 1237579"/>
                    <a:gd name="connsiteX5-39" fmla="*/ 10332 w 2580589"/>
                    <a:gd name="connsiteY5-40" fmla="*/ 1237579 h 1237579"/>
                    <a:gd name="connsiteX6-41" fmla="*/ 198528 w 2580589"/>
                    <a:gd name="connsiteY6-42" fmla="*/ 660119 h 1237579"/>
                    <a:gd name="connsiteX7" fmla="*/ 0 w 2580589"/>
                    <a:gd name="connsiteY7" fmla="*/ 5166 h 1237579"/>
                    <a:gd name="connsiteX0-43" fmla="*/ 0 w 2637416"/>
                    <a:gd name="connsiteY0-44" fmla="*/ 5166 h 1237579"/>
                    <a:gd name="connsiteX1-45" fmla="*/ 2366562 w 2637416"/>
                    <a:gd name="connsiteY1-46" fmla="*/ 0 h 1237579"/>
                    <a:gd name="connsiteX2-47" fmla="*/ 2434517 w 2637416"/>
                    <a:gd name="connsiteY2-48" fmla="*/ 12066 h 1237579"/>
                    <a:gd name="connsiteX3-49" fmla="*/ 2637416 w 2637416"/>
                    <a:gd name="connsiteY3-50" fmla="*/ 649787 h 1237579"/>
                    <a:gd name="connsiteX4-51" fmla="*/ 2366562 w 2637416"/>
                    <a:gd name="connsiteY4-52" fmla="*/ 1237579 h 1237579"/>
                    <a:gd name="connsiteX5-53" fmla="*/ 10332 w 2637416"/>
                    <a:gd name="connsiteY5-54" fmla="*/ 1237579 h 1237579"/>
                    <a:gd name="connsiteX6-55" fmla="*/ 198528 w 2637416"/>
                    <a:gd name="connsiteY6-56" fmla="*/ 660119 h 1237579"/>
                    <a:gd name="connsiteX7-57" fmla="*/ 0 w 2637416"/>
                    <a:gd name="connsiteY7-58" fmla="*/ 5166 h 1237579"/>
                    <a:gd name="connsiteX0-59" fmla="*/ 0 w 2637416"/>
                    <a:gd name="connsiteY0-60" fmla="*/ 5166 h 1237579"/>
                    <a:gd name="connsiteX1-61" fmla="*/ 2366562 w 2637416"/>
                    <a:gd name="connsiteY1-62" fmla="*/ 0 h 1237579"/>
                    <a:gd name="connsiteX2-63" fmla="*/ 2434517 w 2637416"/>
                    <a:gd name="connsiteY2-64" fmla="*/ 12066 h 1237579"/>
                    <a:gd name="connsiteX3-65" fmla="*/ 2637416 w 2637416"/>
                    <a:gd name="connsiteY3-66" fmla="*/ 649787 h 1237579"/>
                    <a:gd name="connsiteX4-67" fmla="*/ 2464718 w 2637416"/>
                    <a:gd name="connsiteY4-68" fmla="*/ 1232413 h 1237579"/>
                    <a:gd name="connsiteX5-69" fmla="*/ 10332 w 2637416"/>
                    <a:gd name="connsiteY5-70" fmla="*/ 1237579 h 1237579"/>
                    <a:gd name="connsiteX6-71" fmla="*/ 198528 w 2637416"/>
                    <a:gd name="connsiteY6-72" fmla="*/ 660119 h 1237579"/>
                    <a:gd name="connsiteX7-73" fmla="*/ 0 w 2637416"/>
                    <a:gd name="connsiteY7-74" fmla="*/ 5166 h 1237579"/>
                    <a:gd name="connsiteX0-75" fmla="*/ 0 w 2637416"/>
                    <a:gd name="connsiteY0-76" fmla="*/ 0 h 1232413"/>
                    <a:gd name="connsiteX1-77" fmla="*/ 2434517 w 2637416"/>
                    <a:gd name="connsiteY1-78" fmla="*/ 6900 h 1232413"/>
                    <a:gd name="connsiteX2-79" fmla="*/ 2637416 w 2637416"/>
                    <a:gd name="connsiteY2-80" fmla="*/ 644621 h 1232413"/>
                    <a:gd name="connsiteX3-81" fmla="*/ 2464718 w 2637416"/>
                    <a:gd name="connsiteY3-82" fmla="*/ 1227247 h 1232413"/>
                    <a:gd name="connsiteX4-83" fmla="*/ 10332 w 2637416"/>
                    <a:gd name="connsiteY4-84" fmla="*/ 1232413 h 1232413"/>
                    <a:gd name="connsiteX5-85" fmla="*/ 198528 w 2637416"/>
                    <a:gd name="connsiteY5-86" fmla="*/ 654953 h 1232413"/>
                    <a:gd name="connsiteX6-87" fmla="*/ 0 w 2637416"/>
                    <a:gd name="connsiteY6-88" fmla="*/ 0 h 1232413"/>
                    <a:gd name="connsiteX0-89" fmla="*/ 0 w 2637416"/>
                    <a:gd name="connsiteY0-90" fmla="*/ 14871 h 1247284"/>
                    <a:gd name="connsiteX1-91" fmla="*/ 2430888 w 2637416"/>
                    <a:gd name="connsiteY1-92" fmla="*/ 0 h 1247284"/>
                    <a:gd name="connsiteX2-93" fmla="*/ 2637416 w 2637416"/>
                    <a:gd name="connsiteY2-94" fmla="*/ 659492 h 1247284"/>
                    <a:gd name="connsiteX3-95" fmla="*/ 2464718 w 2637416"/>
                    <a:gd name="connsiteY3-96" fmla="*/ 1242118 h 1247284"/>
                    <a:gd name="connsiteX4-97" fmla="*/ 10332 w 2637416"/>
                    <a:gd name="connsiteY4-98" fmla="*/ 1247284 h 1247284"/>
                    <a:gd name="connsiteX5-99" fmla="*/ 198528 w 2637416"/>
                    <a:gd name="connsiteY5-100" fmla="*/ 669824 h 1247284"/>
                    <a:gd name="connsiteX6-101" fmla="*/ 0 w 2637416"/>
                    <a:gd name="connsiteY6-102" fmla="*/ 14871 h 1247284"/>
                    <a:gd name="connsiteX0-103" fmla="*/ 0 w 2637416"/>
                    <a:gd name="connsiteY0-104" fmla="*/ 7614 h 1240027"/>
                    <a:gd name="connsiteX1-105" fmla="*/ 2434517 w 2637416"/>
                    <a:gd name="connsiteY1-106" fmla="*/ 0 h 1240027"/>
                    <a:gd name="connsiteX2-107" fmla="*/ 2637416 w 2637416"/>
                    <a:gd name="connsiteY2-108" fmla="*/ 652235 h 1240027"/>
                    <a:gd name="connsiteX3-109" fmla="*/ 2464718 w 2637416"/>
                    <a:gd name="connsiteY3-110" fmla="*/ 1234861 h 1240027"/>
                    <a:gd name="connsiteX4-111" fmla="*/ 10332 w 2637416"/>
                    <a:gd name="connsiteY4-112" fmla="*/ 1240027 h 1240027"/>
                    <a:gd name="connsiteX5-113" fmla="*/ 198528 w 2637416"/>
                    <a:gd name="connsiteY5-114" fmla="*/ 662567 h 1240027"/>
                    <a:gd name="connsiteX6-115" fmla="*/ 0 w 2637416"/>
                    <a:gd name="connsiteY6-116" fmla="*/ 7614 h 1240027"/>
                    <a:gd name="connsiteX0-117" fmla="*/ 0 w 2637416"/>
                    <a:gd name="connsiteY0-118" fmla="*/ 7614 h 1240027"/>
                    <a:gd name="connsiteX1-119" fmla="*/ 2434517 w 2637416"/>
                    <a:gd name="connsiteY1-120" fmla="*/ 0 h 1240027"/>
                    <a:gd name="connsiteX2-121" fmla="*/ 2637416 w 2637416"/>
                    <a:gd name="connsiteY2-122" fmla="*/ 652235 h 1240027"/>
                    <a:gd name="connsiteX3-123" fmla="*/ 2464718 w 2637416"/>
                    <a:gd name="connsiteY3-124" fmla="*/ 1234861 h 1240027"/>
                    <a:gd name="connsiteX4-125" fmla="*/ 21218 w 2637416"/>
                    <a:gd name="connsiteY4-126" fmla="*/ 1240027 h 1240027"/>
                    <a:gd name="connsiteX5-127" fmla="*/ 198528 w 2637416"/>
                    <a:gd name="connsiteY5-128" fmla="*/ 662567 h 1240027"/>
                    <a:gd name="connsiteX6-129" fmla="*/ 0 w 2637416"/>
                    <a:gd name="connsiteY6-130" fmla="*/ 7614 h 12400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ln>
                <a:effectLst/>
              </p:spPr>
              <p:txBody>
                <a:bodyPr wrap="none" lIns="378000" tIns="0" rIns="27000" bIns="0" anchor="ctr" anchorCtr="false">
                  <a:noAutofit/>
                </a:bodyPr>
                <a:lstStyle/>
                <a:p>
                  <a:pPr marL="65405">
                    <a:spcAft>
                      <a:spcPts val="750"/>
                    </a:spcAft>
                  </a:pPr>
                  <a:endParaRPr lang="en-US" sz="900" dirty="0">
                    <a:solidFill>
                      <a:srgbClr val="3C3C3B"/>
                    </a:solidFill>
                  </a:endParaRPr>
                </a:p>
              </p:txBody>
            </p:sp>
          </p:grpSp>
        </p:grpSp>
        <p:sp>
          <p:nvSpPr>
            <p:cNvPr id="34" name="Ellipse 14"/>
            <p:cNvSpPr/>
            <p:nvPr/>
          </p:nvSpPr>
          <p:spPr bwMode="gray">
            <a:xfrm>
              <a:off x="8757224" y="1643054"/>
              <a:ext cx="430988" cy="456312"/>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endParaRPr lang="en-US" sz="1500" b="1" dirty="0">
                <a:solidFill>
                  <a:schemeClr val="bg1"/>
                </a:solidFill>
              </a:endParaRPr>
            </a:p>
          </p:txBody>
        </p:sp>
        <p:sp>
          <p:nvSpPr>
            <p:cNvPr id="35" name="Ellipse 15"/>
            <p:cNvSpPr/>
            <p:nvPr/>
          </p:nvSpPr>
          <p:spPr bwMode="gray">
            <a:xfrm>
              <a:off x="763190" y="1569454"/>
              <a:ext cx="430988" cy="460338"/>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endParaRPr lang="en-US" sz="1500" b="1" dirty="0">
                <a:solidFill>
                  <a:schemeClr val="bg1"/>
                </a:solidFill>
              </a:endParaRPr>
            </a:p>
          </p:txBody>
        </p:sp>
        <p:sp>
          <p:nvSpPr>
            <p:cNvPr id="36" name="Ellipse 16"/>
            <p:cNvSpPr/>
            <p:nvPr/>
          </p:nvSpPr>
          <p:spPr bwMode="gray">
            <a:xfrm>
              <a:off x="6036347" y="1643051"/>
              <a:ext cx="430988" cy="460338"/>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endParaRPr lang="en-US" sz="1500" b="1" dirty="0">
                <a:solidFill>
                  <a:schemeClr val="bg1"/>
                </a:solidFill>
              </a:endParaRPr>
            </a:p>
          </p:txBody>
        </p:sp>
      </p:grpSp>
      <p:grpSp>
        <p:nvGrpSpPr>
          <p:cNvPr id="44" name="Gruppieren 17"/>
          <p:cNvGrpSpPr/>
          <p:nvPr userDrawn="true"/>
        </p:nvGrpSpPr>
        <p:grpSpPr>
          <a:xfrm>
            <a:off x="586740" y="2221056"/>
            <a:ext cx="10384479" cy="3771352"/>
            <a:chOff x="530475" y="1569454"/>
            <a:chExt cx="11124000" cy="4315046"/>
          </a:xfrm>
        </p:grpSpPr>
        <p:grpSp>
          <p:nvGrpSpPr>
            <p:cNvPr id="45" name="Gruppieren 6"/>
            <p:cNvGrpSpPr>
              <a:grpSpLocks noChangeAspect="true"/>
            </p:cNvGrpSpPr>
            <p:nvPr/>
          </p:nvGrpSpPr>
          <p:grpSpPr>
            <a:xfrm>
              <a:off x="530475" y="1905316"/>
              <a:ext cx="11124000" cy="3979184"/>
              <a:chOff x="540000" y="1834981"/>
              <a:chExt cx="11109600" cy="3974032"/>
            </a:xfrm>
          </p:grpSpPr>
          <p:sp>
            <p:nvSpPr>
              <p:cNvPr id="49" name="Richtungspfeil 7"/>
              <p:cNvSpPr/>
              <p:nvPr userDrawn="true"/>
            </p:nvSpPr>
            <p:spPr bwMode="gray">
              <a:xfrm>
                <a:off x="540000" y="1834981"/>
                <a:ext cx="2896421" cy="3974032"/>
              </a:xfrm>
              <a:prstGeom prst="homePlate">
                <a:avLst>
                  <a:gd name="adj" fmla="val 23349"/>
                </a:avLst>
              </a:prstGeom>
              <a:noFill/>
              <a:ln w="9525">
                <a:solidFill>
                  <a:schemeClr val="bg1">
                    <a:lumMod val="75000"/>
                  </a:schemeClr>
                </a:solidFill>
                <a:miter lim="800000"/>
              </a:ln>
              <a:effectLst/>
            </p:spPr>
            <p:txBody>
              <a:bodyPr lIns="216000" tIns="0" rIns="5400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p:cNvSpPr/>
              <p:nvPr/>
            </p:nvSpPr>
            <p:spPr bwMode="gray">
              <a:xfrm>
                <a:off x="5809486"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p:cNvSpPr/>
              <p:nvPr/>
            </p:nvSpPr>
            <p:spPr bwMode="gray">
              <a:xfrm>
                <a:off x="8555717"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p:cNvGrpSpPr/>
              <p:nvPr userDrawn="true"/>
            </p:nvGrpSpPr>
            <p:grpSpPr>
              <a:xfrm>
                <a:off x="3075408" y="1834981"/>
                <a:ext cx="3089642" cy="3974031"/>
                <a:chOff x="3075408" y="1834982"/>
                <a:chExt cx="3089642" cy="3974031"/>
              </a:xfrm>
              <a:noFill/>
            </p:grpSpPr>
            <p:sp>
              <p:nvSpPr>
                <p:cNvPr id="53" name="Parallelogramm 11"/>
                <p:cNvSpPr/>
                <p:nvPr userDrawn="true"/>
              </p:nvSpPr>
              <p:spPr bwMode="gray">
                <a:xfrm flipH="true">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1" fmla="*/ 0 w 2762381"/>
                    <a:gd name="connsiteY0-2" fmla="*/ 1237579 h 1237579"/>
                    <a:gd name="connsiteX1-3" fmla="*/ 436135 w 2762381"/>
                    <a:gd name="connsiteY1-4" fmla="*/ 0 h 1237579"/>
                    <a:gd name="connsiteX2-5" fmla="*/ 2762381 w 2762381"/>
                    <a:gd name="connsiteY2-6" fmla="*/ 0 h 1237579"/>
                    <a:gd name="connsiteX3-7" fmla="*/ 2372741 w 2762381"/>
                    <a:gd name="connsiteY3-8" fmla="*/ 1237579 h 1237579"/>
                    <a:gd name="connsiteX4-9" fmla="*/ 0 w 2762381"/>
                    <a:gd name="connsiteY4-10" fmla="*/ 1237579 h 1237579"/>
                    <a:gd name="connsiteX0-11" fmla="*/ 0 w 2824374"/>
                    <a:gd name="connsiteY0-12" fmla="*/ 1237579 h 1237579"/>
                    <a:gd name="connsiteX1-13" fmla="*/ 498128 w 2824374"/>
                    <a:gd name="connsiteY1-14" fmla="*/ 0 h 1237579"/>
                    <a:gd name="connsiteX2-15" fmla="*/ 2824374 w 2824374"/>
                    <a:gd name="connsiteY2-16" fmla="*/ 0 h 1237579"/>
                    <a:gd name="connsiteX3-17" fmla="*/ 2434734 w 2824374"/>
                    <a:gd name="connsiteY3-18" fmla="*/ 1237579 h 1237579"/>
                    <a:gd name="connsiteX4-19" fmla="*/ 0 w 2824374"/>
                    <a:gd name="connsiteY4-20" fmla="*/ 1237579 h 1237579"/>
                    <a:gd name="connsiteX0-21" fmla="*/ 0 w 2824374"/>
                    <a:gd name="connsiteY0-22" fmla="*/ 1237579 h 1237579"/>
                    <a:gd name="connsiteX1-23" fmla="*/ 384474 w 2824374"/>
                    <a:gd name="connsiteY1-24" fmla="*/ 5166 h 1237579"/>
                    <a:gd name="connsiteX2-25" fmla="*/ 2824374 w 2824374"/>
                    <a:gd name="connsiteY2-26" fmla="*/ 0 h 1237579"/>
                    <a:gd name="connsiteX3-27" fmla="*/ 2434734 w 2824374"/>
                    <a:gd name="connsiteY3-28" fmla="*/ 1237579 h 1237579"/>
                    <a:gd name="connsiteX4-29" fmla="*/ 0 w 2824374"/>
                    <a:gd name="connsiteY4-30" fmla="*/ 1237579 h 12375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ln>
                <a:effectLst/>
              </p:spPr>
              <p:txBody>
                <a:bodyPr lIns="432000" tIns="0" rIns="0" bIns="0" anchor="ctr" anchorCtr="false">
                  <a:noAutofit/>
                </a:bodyPr>
                <a:lstStyle/>
                <a:p>
                  <a:pPr>
                    <a:spcBef>
                      <a:spcPct val="50000"/>
                    </a:spcBef>
                    <a:spcAft>
                      <a:spcPts val="750"/>
                    </a:spcAft>
                  </a:pPr>
                  <a:endParaRPr lang="en-US" sz="900" dirty="0">
                    <a:solidFill>
                      <a:srgbClr val="3C3C3B"/>
                    </a:solidFill>
                  </a:endParaRPr>
                </a:p>
              </p:txBody>
            </p:sp>
            <p:sp>
              <p:nvSpPr>
                <p:cNvPr id="54" name="Parallelogramm 12"/>
                <p:cNvSpPr/>
                <p:nvPr userDrawn="true"/>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1" fmla="*/ 0 w 2762381"/>
                    <a:gd name="connsiteY0-2" fmla="*/ 1366493 h 1366493"/>
                    <a:gd name="connsiteX1-3" fmla="*/ 295586 w 2762381"/>
                    <a:gd name="connsiteY1-4" fmla="*/ 0 h 1366493"/>
                    <a:gd name="connsiteX2-5" fmla="*/ 2762381 w 2762381"/>
                    <a:gd name="connsiteY2-6" fmla="*/ 0 h 1366493"/>
                    <a:gd name="connsiteX3-7" fmla="*/ 2280815 w 2762381"/>
                    <a:gd name="connsiteY3-8" fmla="*/ 1366493 h 1366493"/>
                    <a:gd name="connsiteX4-9" fmla="*/ 0 w 2762381"/>
                    <a:gd name="connsiteY4-10" fmla="*/ 1366493 h 1366493"/>
                    <a:gd name="connsiteX0-11" fmla="*/ 0 w 2891533"/>
                    <a:gd name="connsiteY0-12" fmla="*/ 1361327 h 1366493"/>
                    <a:gd name="connsiteX1-13" fmla="*/ 424738 w 2891533"/>
                    <a:gd name="connsiteY1-14" fmla="*/ 0 h 1366493"/>
                    <a:gd name="connsiteX2-15" fmla="*/ 2891533 w 2891533"/>
                    <a:gd name="connsiteY2-16" fmla="*/ 0 h 1366493"/>
                    <a:gd name="connsiteX3-17" fmla="*/ 2409967 w 2891533"/>
                    <a:gd name="connsiteY3-18" fmla="*/ 1366493 h 1366493"/>
                    <a:gd name="connsiteX4-19" fmla="*/ 0 w 2891533"/>
                    <a:gd name="connsiteY4-20" fmla="*/ 1361327 h 1366493"/>
                    <a:gd name="connsiteX0-21" fmla="*/ 0 w 2891533"/>
                    <a:gd name="connsiteY0-22" fmla="*/ 1361327 h 1366493"/>
                    <a:gd name="connsiteX1-23" fmla="*/ 424738 w 2891533"/>
                    <a:gd name="connsiteY1-24" fmla="*/ 0 h 1366493"/>
                    <a:gd name="connsiteX2-25" fmla="*/ 2891533 w 2891533"/>
                    <a:gd name="connsiteY2-26" fmla="*/ 0 h 1366493"/>
                    <a:gd name="connsiteX3-27" fmla="*/ 2435797 w 2891533"/>
                    <a:gd name="connsiteY3-28" fmla="*/ 1366493 h 1366493"/>
                    <a:gd name="connsiteX4-29" fmla="*/ 0 w 2891533"/>
                    <a:gd name="connsiteY4-30" fmla="*/ 1361327 h 1366493"/>
                    <a:gd name="connsiteX0-31" fmla="*/ 0 w 2865702"/>
                    <a:gd name="connsiteY0-32" fmla="*/ 1361327 h 1366493"/>
                    <a:gd name="connsiteX1-33" fmla="*/ 424738 w 2865702"/>
                    <a:gd name="connsiteY1-34" fmla="*/ 0 h 1366493"/>
                    <a:gd name="connsiteX2-35" fmla="*/ 2865702 w 2865702"/>
                    <a:gd name="connsiteY2-36" fmla="*/ 0 h 1366493"/>
                    <a:gd name="connsiteX3-37" fmla="*/ 2435797 w 2865702"/>
                    <a:gd name="connsiteY3-38" fmla="*/ 1366493 h 1366493"/>
                    <a:gd name="connsiteX4-39" fmla="*/ 0 w 2865702"/>
                    <a:gd name="connsiteY4-40" fmla="*/ 1361327 h 1366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ln>
                <a:effectLst/>
              </p:spPr>
              <p:txBody>
                <a:bodyPr lIns="432000" tIns="0" rIns="54000" bIns="0" anchor="ctr" anchorCtr="false">
                  <a:noAutofit/>
                </a:bodyPr>
                <a:lstStyle/>
                <a:p>
                  <a:pPr>
                    <a:spcBef>
                      <a:spcPct val="50000"/>
                    </a:spcBef>
                    <a:spcAft>
                      <a:spcPts val="750"/>
                    </a:spcAft>
                  </a:pPr>
                  <a:endParaRPr lang="en-US" sz="900" dirty="0">
                    <a:solidFill>
                      <a:srgbClr val="3C3C3B"/>
                    </a:solidFill>
                  </a:endParaRPr>
                </a:p>
              </p:txBody>
            </p:sp>
            <p:sp>
              <p:nvSpPr>
                <p:cNvPr id="55" name="Eingekerbter Richtungspfeil 13"/>
                <p:cNvSpPr/>
                <p:nvPr userDrawn="true"/>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1" fmla="*/ 0 w 2570257"/>
                    <a:gd name="connsiteY0-2" fmla="*/ 0 h 1237579"/>
                    <a:gd name="connsiteX1-3" fmla="*/ 2356230 w 2570257"/>
                    <a:gd name="connsiteY1-4" fmla="*/ 0 h 1237579"/>
                    <a:gd name="connsiteX2-5" fmla="*/ 2570257 w 2570257"/>
                    <a:gd name="connsiteY2-6" fmla="*/ 618790 h 1237579"/>
                    <a:gd name="connsiteX3-7" fmla="*/ 2356230 w 2570257"/>
                    <a:gd name="connsiteY3-8" fmla="*/ 1237579 h 1237579"/>
                    <a:gd name="connsiteX4-9" fmla="*/ 0 w 2570257"/>
                    <a:gd name="connsiteY4-10" fmla="*/ 1237579 h 1237579"/>
                    <a:gd name="connsiteX5-11" fmla="*/ 188196 w 2570257"/>
                    <a:gd name="connsiteY5-12" fmla="*/ 660119 h 1237579"/>
                    <a:gd name="connsiteX6-13" fmla="*/ 0 w 2570257"/>
                    <a:gd name="connsiteY6-14" fmla="*/ 0 h 1237579"/>
                    <a:gd name="connsiteX0-15" fmla="*/ 0 w 2580589"/>
                    <a:gd name="connsiteY0-16" fmla="*/ 5166 h 1237579"/>
                    <a:gd name="connsiteX1-17" fmla="*/ 2366562 w 2580589"/>
                    <a:gd name="connsiteY1-18" fmla="*/ 0 h 1237579"/>
                    <a:gd name="connsiteX2-19" fmla="*/ 2580589 w 2580589"/>
                    <a:gd name="connsiteY2-20" fmla="*/ 618790 h 1237579"/>
                    <a:gd name="connsiteX3-21" fmla="*/ 2366562 w 2580589"/>
                    <a:gd name="connsiteY3-22" fmla="*/ 1237579 h 1237579"/>
                    <a:gd name="connsiteX4-23" fmla="*/ 10332 w 2580589"/>
                    <a:gd name="connsiteY4-24" fmla="*/ 1237579 h 1237579"/>
                    <a:gd name="connsiteX5-25" fmla="*/ 198528 w 2580589"/>
                    <a:gd name="connsiteY5-26" fmla="*/ 660119 h 1237579"/>
                    <a:gd name="connsiteX6-27" fmla="*/ 0 w 2580589"/>
                    <a:gd name="connsiteY6-28" fmla="*/ 5166 h 1237579"/>
                    <a:gd name="connsiteX0-29" fmla="*/ 0 w 2580589"/>
                    <a:gd name="connsiteY0-30" fmla="*/ 5166 h 1237579"/>
                    <a:gd name="connsiteX1-31" fmla="*/ 2366562 w 2580589"/>
                    <a:gd name="connsiteY1-32" fmla="*/ 0 h 1237579"/>
                    <a:gd name="connsiteX2-33" fmla="*/ 2434517 w 2580589"/>
                    <a:gd name="connsiteY2-34" fmla="*/ 12066 h 1237579"/>
                    <a:gd name="connsiteX3-35" fmla="*/ 2580589 w 2580589"/>
                    <a:gd name="connsiteY3-36" fmla="*/ 618790 h 1237579"/>
                    <a:gd name="connsiteX4-37" fmla="*/ 2366562 w 2580589"/>
                    <a:gd name="connsiteY4-38" fmla="*/ 1237579 h 1237579"/>
                    <a:gd name="connsiteX5-39" fmla="*/ 10332 w 2580589"/>
                    <a:gd name="connsiteY5-40" fmla="*/ 1237579 h 1237579"/>
                    <a:gd name="connsiteX6-41" fmla="*/ 198528 w 2580589"/>
                    <a:gd name="connsiteY6-42" fmla="*/ 660119 h 1237579"/>
                    <a:gd name="connsiteX7" fmla="*/ 0 w 2580589"/>
                    <a:gd name="connsiteY7" fmla="*/ 5166 h 1237579"/>
                    <a:gd name="connsiteX0-43" fmla="*/ 0 w 2637416"/>
                    <a:gd name="connsiteY0-44" fmla="*/ 5166 h 1237579"/>
                    <a:gd name="connsiteX1-45" fmla="*/ 2366562 w 2637416"/>
                    <a:gd name="connsiteY1-46" fmla="*/ 0 h 1237579"/>
                    <a:gd name="connsiteX2-47" fmla="*/ 2434517 w 2637416"/>
                    <a:gd name="connsiteY2-48" fmla="*/ 12066 h 1237579"/>
                    <a:gd name="connsiteX3-49" fmla="*/ 2637416 w 2637416"/>
                    <a:gd name="connsiteY3-50" fmla="*/ 649787 h 1237579"/>
                    <a:gd name="connsiteX4-51" fmla="*/ 2366562 w 2637416"/>
                    <a:gd name="connsiteY4-52" fmla="*/ 1237579 h 1237579"/>
                    <a:gd name="connsiteX5-53" fmla="*/ 10332 w 2637416"/>
                    <a:gd name="connsiteY5-54" fmla="*/ 1237579 h 1237579"/>
                    <a:gd name="connsiteX6-55" fmla="*/ 198528 w 2637416"/>
                    <a:gd name="connsiteY6-56" fmla="*/ 660119 h 1237579"/>
                    <a:gd name="connsiteX7-57" fmla="*/ 0 w 2637416"/>
                    <a:gd name="connsiteY7-58" fmla="*/ 5166 h 1237579"/>
                    <a:gd name="connsiteX0-59" fmla="*/ 0 w 2637416"/>
                    <a:gd name="connsiteY0-60" fmla="*/ 5166 h 1237579"/>
                    <a:gd name="connsiteX1-61" fmla="*/ 2366562 w 2637416"/>
                    <a:gd name="connsiteY1-62" fmla="*/ 0 h 1237579"/>
                    <a:gd name="connsiteX2-63" fmla="*/ 2434517 w 2637416"/>
                    <a:gd name="connsiteY2-64" fmla="*/ 12066 h 1237579"/>
                    <a:gd name="connsiteX3-65" fmla="*/ 2637416 w 2637416"/>
                    <a:gd name="connsiteY3-66" fmla="*/ 649787 h 1237579"/>
                    <a:gd name="connsiteX4-67" fmla="*/ 2464718 w 2637416"/>
                    <a:gd name="connsiteY4-68" fmla="*/ 1232413 h 1237579"/>
                    <a:gd name="connsiteX5-69" fmla="*/ 10332 w 2637416"/>
                    <a:gd name="connsiteY5-70" fmla="*/ 1237579 h 1237579"/>
                    <a:gd name="connsiteX6-71" fmla="*/ 198528 w 2637416"/>
                    <a:gd name="connsiteY6-72" fmla="*/ 660119 h 1237579"/>
                    <a:gd name="connsiteX7-73" fmla="*/ 0 w 2637416"/>
                    <a:gd name="connsiteY7-74" fmla="*/ 5166 h 1237579"/>
                    <a:gd name="connsiteX0-75" fmla="*/ 0 w 2637416"/>
                    <a:gd name="connsiteY0-76" fmla="*/ 0 h 1232413"/>
                    <a:gd name="connsiteX1-77" fmla="*/ 2434517 w 2637416"/>
                    <a:gd name="connsiteY1-78" fmla="*/ 6900 h 1232413"/>
                    <a:gd name="connsiteX2-79" fmla="*/ 2637416 w 2637416"/>
                    <a:gd name="connsiteY2-80" fmla="*/ 644621 h 1232413"/>
                    <a:gd name="connsiteX3-81" fmla="*/ 2464718 w 2637416"/>
                    <a:gd name="connsiteY3-82" fmla="*/ 1227247 h 1232413"/>
                    <a:gd name="connsiteX4-83" fmla="*/ 10332 w 2637416"/>
                    <a:gd name="connsiteY4-84" fmla="*/ 1232413 h 1232413"/>
                    <a:gd name="connsiteX5-85" fmla="*/ 198528 w 2637416"/>
                    <a:gd name="connsiteY5-86" fmla="*/ 654953 h 1232413"/>
                    <a:gd name="connsiteX6-87" fmla="*/ 0 w 2637416"/>
                    <a:gd name="connsiteY6-88" fmla="*/ 0 h 1232413"/>
                    <a:gd name="connsiteX0-89" fmla="*/ 0 w 2637416"/>
                    <a:gd name="connsiteY0-90" fmla="*/ 14871 h 1247284"/>
                    <a:gd name="connsiteX1-91" fmla="*/ 2430888 w 2637416"/>
                    <a:gd name="connsiteY1-92" fmla="*/ 0 h 1247284"/>
                    <a:gd name="connsiteX2-93" fmla="*/ 2637416 w 2637416"/>
                    <a:gd name="connsiteY2-94" fmla="*/ 659492 h 1247284"/>
                    <a:gd name="connsiteX3-95" fmla="*/ 2464718 w 2637416"/>
                    <a:gd name="connsiteY3-96" fmla="*/ 1242118 h 1247284"/>
                    <a:gd name="connsiteX4-97" fmla="*/ 10332 w 2637416"/>
                    <a:gd name="connsiteY4-98" fmla="*/ 1247284 h 1247284"/>
                    <a:gd name="connsiteX5-99" fmla="*/ 198528 w 2637416"/>
                    <a:gd name="connsiteY5-100" fmla="*/ 669824 h 1247284"/>
                    <a:gd name="connsiteX6-101" fmla="*/ 0 w 2637416"/>
                    <a:gd name="connsiteY6-102" fmla="*/ 14871 h 1247284"/>
                    <a:gd name="connsiteX0-103" fmla="*/ 0 w 2637416"/>
                    <a:gd name="connsiteY0-104" fmla="*/ 7614 h 1240027"/>
                    <a:gd name="connsiteX1-105" fmla="*/ 2434517 w 2637416"/>
                    <a:gd name="connsiteY1-106" fmla="*/ 0 h 1240027"/>
                    <a:gd name="connsiteX2-107" fmla="*/ 2637416 w 2637416"/>
                    <a:gd name="connsiteY2-108" fmla="*/ 652235 h 1240027"/>
                    <a:gd name="connsiteX3-109" fmla="*/ 2464718 w 2637416"/>
                    <a:gd name="connsiteY3-110" fmla="*/ 1234861 h 1240027"/>
                    <a:gd name="connsiteX4-111" fmla="*/ 10332 w 2637416"/>
                    <a:gd name="connsiteY4-112" fmla="*/ 1240027 h 1240027"/>
                    <a:gd name="connsiteX5-113" fmla="*/ 198528 w 2637416"/>
                    <a:gd name="connsiteY5-114" fmla="*/ 662567 h 1240027"/>
                    <a:gd name="connsiteX6-115" fmla="*/ 0 w 2637416"/>
                    <a:gd name="connsiteY6-116" fmla="*/ 7614 h 1240027"/>
                    <a:gd name="connsiteX0-117" fmla="*/ 0 w 2637416"/>
                    <a:gd name="connsiteY0-118" fmla="*/ 7614 h 1240027"/>
                    <a:gd name="connsiteX1-119" fmla="*/ 2434517 w 2637416"/>
                    <a:gd name="connsiteY1-120" fmla="*/ 0 h 1240027"/>
                    <a:gd name="connsiteX2-121" fmla="*/ 2637416 w 2637416"/>
                    <a:gd name="connsiteY2-122" fmla="*/ 652235 h 1240027"/>
                    <a:gd name="connsiteX3-123" fmla="*/ 2464718 w 2637416"/>
                    <a:gd name="connsiteY3-124" fmla="*/ 1234861 h 1240027"/>
                    <a:gd name="connsiteX4-125" fmla="*/ 21218 w 2637416"/>
                    <a:gd name="connsiteY4-126" fmla="*/ 1240027 h 1240027"/>
                    <a:gd name="connsiteX5-127" fmla="*/ 198528 w 2637416"/>
                    <a:gd name="connsiteY5-128" fmla="*/ 662567 h 1240027"/>
                    <a:gd name="connsiteX6-129" fmla="*/ 0 w 2637416"/>
                    <a:gd name="connsiteY6-130" fmla="*/ 7614 h 12400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ln>
                <a:effectLst/>
              </p:spPr>
              <p:txBody>
                <a:bodyPr wrap="none" lIns="378000" tIns="0" rIns="27000" bIns="0" anchor="ctr" anchorCtr="false">
                  <a:noAutofit/>
                </a:bodyPr>
                <a:lstStyle/>
                <a:p>
                  <a:pPr marL="65405">
                    <a:spcAft>
                      <a:spcPts val="750"/>
                    </a:spcAft>
                  </a:pPr>
                  <a:endParaRPr lang="en-US" sz="900" dirty="0">
                    <a:solidFill>
                      <a:srgbClr val="3C3C3B"/>
                    </a:solidFill>
                  </a:endParaRPr>
                </a:p>
              </p:txBody>
            </p:sp>
          </p:grpSp>
        </p:grpSp>
        <p:sp>
          <p:nvSpPr>
            <p:cNvPr id="46" name="Ellipse 14"/>
            <p:cNvSpPr/>
            <p:nvPr/>
          </p:nvSpPr>
          <p:spPr bwMode="gray">
            <a:xfrm>
              <a:off x="8757224" y="1643054"/>
              <a:ext cx="430988" cy="456312"/>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endParaRPr lang="en-US" sz="1500" b="1" dirty="0">
                <a:solidFill>
                  <a:schemeClr val="bg1"/>
                </a:solidFill>
              </a:endParaRPr>
            </a:p>
          </p:txBody>
        </p:sp>
        <p:sp>
          <p:nvSpPr>
            <p:cNvPr id="47" name="Ellipse 15"/>
            <p:cNvSpPr/>
            <p:nvPr/>
          </p:nvSpPr>
          <p:spPr bwMode="gray">
            <a:xfrm>
              <a:off x="763190" y="1569454"/>
              <a:ext cx="430988" cy="460338"/>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endParaRPr lang="en-US" sz="1500" b="1" dirty="0">
                <a:solidFill>
                  <a:schemeClr val="bg1"/>
                </a:solidFill>
              </a:endParaRPr>
            </a:p>
          </p:txBody>
        </p:sp>
        <p:sp>
          <p:nvSpPr>
            <p:cNvPr id="48" name="Ellipse 16"/>
            <p:cNvSpPr/>
            <p:nvPr/>
          </p:nvSpPr>
          <p:spPr bwMode="gray">
            <a:xfrm>
              <a:off x="6036347" y="1643051"/>
              <a:ext cx="430988" cy="460338"/>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endParaRPr lang="en-US" sz="1500" b="1" dirty="0">
                <a:solidFill>
                  <a:schemeClr val="bg1"/>
                </a:solidFill>
              </a:endParaRPr>
            </a:p>
          </p:txBody>
        </p:sp>
      </p:grpSp>
      <p:sp>
        <p:nvSpPr>
          <p:cNvPr id="3" name="Date Placeholder 2"/>
          <p:cNvSpPr>
            <a:spLocks noGrp="true"/>
          </p:cNvSpPr>
          <p:nvPr>
            <p:ph type="dt" sz="half" idx="18"/>
          </p:nvPr>
        </p:nvSpPr>
        <p:spPr/>
        <p:txBody>
          <a:bodyPr/>
          <a:lstStyle/>
          <a:p>
            <a:r>
              <a:rPr lang="en-US"/>
              <a:t>Snowflake Migration
2020-06-22</a:t>
            </a:r>
            <a:endParaRPr lang="en-US" dirty="0"/>
          </a:p>
        </p:txBody>
      </p:sp>
      <p:sp>
        <p:nvSpPr>
          <p:cNvPr id="4" name="Footer Placeholder 3"/>
          <p:cNvSpPr>
            <a:spLocks noGrp="true"/>
          </p:cNvSpPr>
          <p:nvPr>
            <p:ph type="ftr" sz="quarter" idx="19"/>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endParaRPr lang="en-US" dirty="0"/>
          </a:p>
        </p:txBody>
      </p:sp>
      <p:grpSp>
        <p:nvGrpSpPr>
          <p:cNvPr id="32" name="Gruppieren 6"/>
          <p:cNvGrpSpPr/>
          <p:nvPr/>
        </p:nvGrpSpPr>
        <p:grpSpPr>
          <a:xfrm>
            <a:off x="587877" y="2056686"/>
            <a:ext cx="10480915" cy="4148046"/>
            <a:chOff x="540000" y="1618968"/>
            <a:chExt cx="11263321" cy="4457700"/>
          </a:xfrm>
        </p:grpSpPr>
        <p:grpSp>
          <p:nvGrpSpPr>
            <p:cNvPr id="33" name="TIMELINE"/>
            <p:cNvGrpSpPr/>
            <p:nvPr/>
          </p:nvGrpSpPr>
          <p:grpSpPr bwMode="gray">
            <a:xfrm>
              <a:off x="540000" y="3591297"/>
              <a:ext cx="11263321" cy="520049"/>
              <a:chOff x="540000" y="3400125"/>
              <a:chExt cx="11263321" cy="520049"/>
            </a:xfrm>
          </p:grpSpPr>
          <p:sp>
            <p:nvSpPr>
              <p:cNvPr id="52" name="Arrow 1"/>
              <p:cNvSpPr>
                <a:spLocks noChangeArrowheads="true"/>
              </p:cNvSpPr>
              <p:nvPr/>
            </p:nvSpPr>
            <p:spPr bwMode="gray">
              <a:xfrm>
                <a:off x="540000" y="3400126"/>
                <a:ext cx="2088517" cy="520048"/>
              </a:xfrm>
              <a:prstGeom prst="homePlate">
                <a:avLst>
                  <a:gd name="adj" fmla="val 36314"/>
                </a:avLst>
              </a:prstGeom>
              <a:solidFill>
                <a:schemeClr val="bg1">
                  <a:lumMod val="95000"/>
                </a:schemeClr>
              </a:solidFill>
              <a:ln w="12700">
                <a:noFill/>
                <a:miter lim="800000"/>
              </a:ln>
              <a:effectLst/>
            </p:spPr>
            <p:txBody>
              <a:bodyPr lIns="216000" tIns="108000" rIns="108000" bIns="108000" anchor="ctr">
                <a:noAutofit/>
              </a:bodyPr>
              <a:lstStyle/>
              <a:p>
                <a:pPr defTabSz="601345" eaLnBrk="0" hangingPunct="0"/>
                <a:r>
                  <a:rPr lang="en-US" sz="1500" b="1" dirty="0">
                    <a:solidFill>
                      <a:srgbClr val="394951"/>
                    </a:solidFill>
                    <a:cs typeface="Arial" panose="020B0604020202020204" pitchFamily="34" charset="0"/>
                  </a:rPr>
                  <a:t>STEP 1</a:t>
                </a:r>
                <a:endParaRPr lang="en-US" sz="1500" b="1" dirty="0">
                  <a:solidFill>
                    <a:srgbClr val="394951"/>
                  </a:solidFill>
                  <a:cs typeface="Arial" panose="020B0604020202020204" pitchFamily="34" charset="0"/>
                </a:endParaRPr>
              </a:p>
            </p:txBody>
          </p:sp>
          <p:sp>
            <p:nvSpPr>
              <p:cNvPr id="53" name="Arrow 2"/>
              <p:cNvSpPr>
                <a:spLocks noChangeArrowheads="true"/>
              </p:cNvSpPr>
              <p:nvPr/>
            </p:nvSpPr>
            <p:spPr bwMode="gray">
              <a:xfrm>
                <a:off x="2374960" y="3400126"/>
                <a:ext cx="2088517" cy="520048"/>
              </a:xfrm>
              <a:prstGeom prst="chevron">
                <a:avLst>
                  <a:gd name="adj" fmla="val 35094"/>
                </a:avLst>
              </a:prstGeom>
              <a:solidFill>
                <a:schemeClr val="bg2"/>
              </a:solidFill>
              <a:ln w="12700">
                <a:noFill/>
                <a:miter lim="800000"/>
              </a:ln>
              <a:effectLst/>
            </p:spPr>
            <p:txBody>
              <a:bodyPr lIns="216000" tIns="108000" rIns="108000" bIns="108000" anchor="ctr">
                <a:noAutofit/>
              </a:bodyPr>
              <a:lstStyle/>
              <a:p>
                <a:pPr defTabSz="601345" eaLnBrk="0" hangingPunct="0"/>
                <a:r>
                  <a:rPr lang="en-US" sz="1500" b="1" dirty="0">
                    <a:solidFill>
                      <a:srgbClr val="394951"/>
                    </a:solidFill>
                    <a:cs typeface="Arial" panose="020B0604020202020204" pitchFamily="34" charset="0"/>
                  </a:rPr>
                  <a:t>STEP 2</a:t>
                </a:r>
                <a:endParaRPr lang="en-US" sz="1500" b="1" dirty="0">
                  <a:solidFill>
                    <a:srgbClr val="394951"/>
                  </a:solidFill>
                  <a:cs typeface="Arial" panose="020B0604020202020204" pitchFamily="34" charset="0"/>
                </a:endParaRPr>
              </a:p>
            </p:txBody>
          </p:sp>
          <p:sp>
            <p:nvSpPr>
              <p:cNvPr id="54" name="Arrow 3"/>
              <p:cNvSpPr>
                <a:spLocks noChangeArrowheads="true"/>
              </p:cNvSpPr>
              <p:nvPr/>
            </p:nvSpPr>
            <p:spPr bwMode="gray">
              <a:xfrm>
                <a:off x="4209922" y="3400126"/>
                <a:ext cx="2088517" cy="520048"/>
              </a:xfrm>
              <a:prstGeom prst="chevron">
                <a:avLst>
                  <a:gd name="adj" fmla="val 35094"/>
                </a:avLst>
              </a:prstGeom>
              <a:solidFill>
                <a:srgbClr val="CECECE"/>
              </a:solidFill>
              <a:ln w="12700">
                <a:noFill/>
                <a:miter lim="800000"/>
              </a:ln>
              <a:effectLst/>
            </p:spPr>
            <p:txBody>
              <a:bodyPr lIns="216000" tIns="108000" rIns="108000" bIns="108000" anchor="ctr">
                <a:noAutofit/>
              </a:bodyPr>
              <a:lstStyle/>
              <a:p>
                <a:pPr defTabSz="601345" eaLnBrk="0" hangingPunct="0"/>
                <a:r>
                  <a:rPr lang="en-US" sz="1500" b="1" dirty="0">
                    <a:solidFill>
                      <a:srgbClr val="394951"/>
                    </a:solidFill>
                    <a:cs typeface="Arial" panose="020B0604020202020204" pitchFamily="34" charset="0"/>
                  </a:rPr>
                  <a:t>STEP 3</a:t>
                </a:r>
                <a:endParaRPr lang="en-US" sz="1500" b="1" dirty="0">
                  <a:solidFill>
                    <a:srgbClr val="394951"/>
                  </a:solidFill>
                  <a:cs typeface="Arial" panose="020B0604020202020204" pitchFamily="34" charset="0"/>
                </a:endParaRPr>
              </a:p>
            </p:txBody>
          </p:sp>
          <p:sp>
            <p:nvSpPr>
              <p:cNvPr id="55" name="Arrow 4"/>
              <p:cNvSpPr>
                <a:spLocks noChangeArrowheads="true"/>
              </p:cNvSpPr>
              <p:nvPr/>
            </p:nvSpPr>
            <p:spPr bwMode="gray">
              <a:xfrm>
                <a:off x="6044882" y="3400126"/>
                <a:ext cx="2088517" cy="520048"/>
              </a:xfrm>
              <a:prstGeom prst="chevron">
                <a:avLst>
                  <a:gd name="adj" fmla="val 35094"/>
                </a:avLst>
              </a:prstGeom>
              <a:solidFill>
                <a:srgbClr val="999999"/>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4</a:t>
                </a:r>
                <a:endParaRPr lang="en-US" sz="1500" b="1" dirty="0">
                  <a:solidFill>
                    <a:schemeClr val="bg1"/>
                  </a:solidFill>
                  <a:cs typeface="Arial" panose="020B0604020202020204" pitchFamily="34" charset="0"/>
                </a:endParaRPr>
              </a:p>
            </p:txBody>
          </p:sp>
          <p:sp>
            <p:nvSpPr>
              <p:cNvPr id="56" name="Arrow 5"/>
              <p:cNvSpPr>
                <a:spLocks noChangeArrowheads="true"/>
              </p:cNvSpPr>
              <p:nvPr/>
            </p:nvSpPr>
            <p:spPr bwMode="gray">
              <a:xfrm>
                <a:off x="7879844" y="3400126"/>
                <a:ext cx="2088517" cy="520048"/>
              </a:xfrm>
              <a:prstGeom prst="chevron">
                <a:avLst>
                  <a:gd name="adj" fmla="val 35094"/>
                </a:avLst>
              </a:prstGeom>
              <a:solidFill>
                <a:srgbClr val="737373"/>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5</a:t>
                </a:r>
                <a:endParaRPr lang="en-US" sz="1500" b="1" dirty="0">
                  <a:solidFill>
                    <a:schemeClr val="bg1"/>
                  </a:solidFill>
                  <a:cs typeface="Arial" panose="020B0604020202020204" pitchFamily="34" charset="0"/>
                </a:endParaRPr>
              </a:p>
            </p:txBody>
          </p:sp>
          <p:sp>
            <p:nvSpPr>
              <p:cNvPr id="57" name="Arrow 6"/>
              <p:cNvSpPr>
                <a:spLocks noChangeArrowheads="true"/>
              </p:cNvSpPr>
              <p:nvPr/>
            </p:nvSpPr>
            <p:spPr bwMode="gray">
              <a:xfrm>
                <a:off x="9714804" y="3400125"/>
                <a:ext cx="2088517" cy="520048"/>
              </a:xfrm>
              <a:prstGeom prst="chevron">
                <a:avLst>
                  <a:gd name="adj" fmla="val 35094"/>
                </a:avLst>
              </a:prstGeom>
              <a:solidFill>
                <a:srgbClr val="394951"/>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6</a:t>
                </a:r>
                <a:endParaRPr lang="en-US" sz="1500" b="1" dirty="0">
                  <a:solidFill>
                    <a:schemeClr val="bg1"/>
                  </a:solidFill>
                  <a:cs typeface="Arial" panose="020B0604020202020204" pitchFamily="34" charset="0"/>
                </a:endParaRPr>
              </a:p>
            </p:txBody>
          </p:sp>
        </p:grpSp>
        <p:sp>
          <p:nvSpPr>
            <p:cNvPr id="50" name="Line"/>
            <p:cNvSpPr>
              <a:spLocks noChangeShapeType="true"/>
            </p:cNvSpPr>
            <p:nvPr/>
          </p:nvSpPr>
          <p:spPr bwMode="gray">
            <a:xfrm flipV="true">
              <a:off x="540000" y="1618968"/>
              <a:ext cx="0" cy="1704203"/>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48" name="Line"/>
            <p:cNvSpPr>
              <a:spLocks noChangeShapeType="true"/>
            </p:cNvSpPr>
            <p:nvPr/>
          </p:nvSpPr>
          <p:spPr bwMode="gray">
            <a:xfrm flipV="true">
              <a:off x="2374962"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46" name="Line"/>
            <p:cNvSpPr>
              <a:spLocks noChangeShapeType="true"/>
            </p:cNvSpPr>
            <p:nvPr/>
          </p:nvSpPr>
          <p:spPr bwMode="gray">
            <a:xfrm flipV="true">
              <a:off x="4209922"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44" name="Line"/>
            <p:cNvSpPr>
              <a:spLocks noChangeShapeType="true"/>
            </p:cNvSpPr>
            <p:nvPr/>
          </p:nvSpPr>
          <p:spPr bwMode="gray">
            <a:xfrm flipV="true">
              <a:off x="7879844"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43" name="Line"/>
            <p:cNvSpPr>
              <a:spLocks noChangeShapeType="true"/>
            </p:cNvSpPr>
            <p:nvPr/>
          </p:nvSpPr>
          <p:spPr bwMode="gray">
            <a:xfrm flipV="true">
              <a:off x="6044883"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41" name="Line"/>
            <p:cNvSpPr>
              <a:spLocks noChangeShapeType="true"/>
            </p:cNvSpPr>
            <p:nvPr/>
          </p:nvSpPr>
          <p:spPr bwMode="gray">
            <a:xfrm flipV="true">
              <a:off x="9714804"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grpSp>
      <p:sp>
        <p:nvSpPr>
          <p:cNvPr id="4" name="Text Placeholder 3"/>
          <p:cNvSpPr>
            <a:spLocks noGrp="true"/>
          </p:cNvSpPr>
          <p:nvPr>
            <p:ph type="body" sz="quarter" idx="12" hasCustomPrompt="true"/>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endParaRPr lang="en-US" sz="2000" b="1" dirty="0">
              <a:solidFill>
                <a:srgbClr val="3C3C3B"/>
              </a:solidFill>
            </a:endParaRPr>
          </a:p>
          <a:p>
            <a:pPr>
              <a:lnSpc>
                <a:spcPct val="90000"/>
              </a:lnSpc>
              <a:spcAft>
                <a:spcPts val="750"/>
              </a:spcAft>
            </a:pPr>
            <a:r>
              <a:rPr lang="en-US" sz="1600" dirty="0">
                <a:solidFill>
                  <a:srgbClr val="3C3C3B"/>
                </a:solidFill>
              </a:rPr>
              <a:t>This is a placeholder text. </a:t>
            </a:r>
            <a:endParaRPr lang="en-US" sz="1600" dirty="0">
              <a:solidFill>
                <a:srgbClr val="3C3C3B"/>
              </a:solidFill>
            </a:endParaRPr>
          </a:p>
        </p:txBody>
      </p:sp>
      <p:sp>
        <p:nvSpPr>
          <p:cNvPr id="65" name="Text Placeholder 3"/>
          <p:cNvSpPr>
            <a:spLocks noGrp="true"/>
          </p:cNvSpPr>
          <p:nvPr>
            <p:ph type="body" sz="quarter" idx="13" hasCustomPrompt="true"/>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endParaRPr lang="en-US" sz="2000" b="1" dirty="0">
              <a:solidFill>
                <a:srgbClr val="3C3C3B"/>
              </a:solidFill>
            </a:endParaRPr>
          </a:p>
          <a:p>
            <a:pPr>
              <a:lnSpc>
                <a:spcPct val="90000"/>
              </a:lnSpc>
              <a:spcAft>
                <a:spcPts val="750"/>
              </a:spcAft>
            </a:pPr>
            <a:r>
              <a:rPr lang="en-US" sz="1600" dirty="0">
                <a:solidFill>
                  <a:srgbClr val="3C3C3B"/>
                </a:solidFill>
              </a:rPr>
              <a:t>This is a placeholder text. </a:t>
            </a:r>
            <a:endParaRPr lang="en-US" sz="1600" dirty="0">
              <a:solidFill>
                <a:srgbClr val="3C3C3B"/>
              </a:solidFill>
            </a:endParaRPr>
          </a:p>
        </p:txBody>
      </p:sp>
      <p:sp>
        <p:nvSpPr>
          <p:cNvPr id="66" name="Text Placeholder 3"/>
          <p:cNvSpPr>
            <a:spLocks noGrp="true"/>
          </p:cNvSpPr>
          <p:nvPr>
            <p:ph type="body" sz="quarter" idx="14" hasCustomPrompt="true"/>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endParaRPr lang="en-US" sz="2000" b="1" dirty="0">
              <a:solidFill>
                <a:srgbClr val="3C3C3B"/>
              </a:solidFill>
            </a:endParaRPr>
          </a:p>
          <a:p>
            <a:pPr>
              <a:lnSpc>
                <a:spcPct val="90000"/>
              </a:lnSpc>
              <a:spcAft>
                <a:spcPts val="750"/>
              </a:spcAft>
            </a:pPr>
            <a:r>
              <a:rPr lang="en-US" sz="1600" dirty="0">
                <a:solidFill>
                  <a:srgbClr val="3C3C3B"/>
                </a:solidFill>
              </a:rPr>
              <a:t>This is a placeholder text. </a:t>
            </a:r>
            <a:endParaRPr lang="en-US" sz="1600" dirty="0">
              <a:solidFill>
                <a:srgbClr val="3C3C3B"/>
              </a:solidFill>
            </a:endParaRPr>
          </a:p>
        </p:txBody>
      </p:sp>
      <p:sp>
        <p:nvSpPr>
          <p:cNvPr id="67" name="Text Placeholder 3"/>
          <p:cNvSpPr>
            <a:spLocks noGrp="true"/>
          </p:cNvSpPr>
          <p:nvPr>
            <p:ph type="body" sz="quarter" idx="15" hasCustomPrompt="true"/>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endParaRPr lang="en-US" sz="2000" b="1" dirty="0">
              <a:solidFill>
                <a:srgbClr val="3C3C3B"/>
              </a:solidFill>
            </a:endParaRPr>
          </a:p>
          <a:p>
            <a:pPr>
              <a:lnSpc>
                <a:spcPct val="90000"/>
              </a:lnSpc>
              <a:spcAft>
                <a:spcPts val="750"/>
              </a:spcAft>
            </a:pPr>
            <a:r>
              <a:rPr lang="en-US" sz="1600" dirty="0">
                <a:solidFill>
                  <a:srgbClr val="3C3C3B"/>
                </a:solidFill>
              </a:rPr>
              <a:t>This is a placeholder text. </a:t>
            </a:r>
            <a:endParaRPr lang="en-US" sz="1600" dirty="0">
              <a:solidFill>
                <a:srgbClr val="3C3C3B"/>
              </a:solidFill>
            </a:endParaRPr>
          </a:p>
        </p:txBody>
      </p:sp>
      <p:sp>
        <p:nvSpPr>
          <p:cNvPr id="68" name="Text Placeholder 3"/>
          <p:cNvSpPr>
            <a:spLocks noGrp="true"/>
          </p:cNvSpPr>
          <p:nvPr>
            <p:ph type="body" sz="quarter" idx="16" hasCustomPrompt="true"/>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endParaRPr lang="en-US" sz="2000" b="1" dirty="0">
              <a:solidFill>
                <a:srgbClr val="3C3C3B"/>
              </a:solidFill>
            </a:endParaRPr>
          </a:p>
          <a:p>
            <a:pPr>
              <a:lnSpc>
                <a:spcPct val="90000"/>
              </a:lnSpc>
              <a:spcAft>
                <a:spcPts val="750"/>
              </a:spcAft>
            </a:pPr>
            <a:r>
              <a:rPr lang="en-US" sz="1600" dirty="0">
                <a:solidFill>
                  <a:srgbClr val="3C3C3B"/>
                </a:solidFill>
              </a:rPr>
              <a:t>This is a placeholder text. </a:t>
            </a:r>
            <a:endParaRPr lang="en-US" sz="1600" dirty="0">
              <a:solidFill>
                <a:srgbClr val="3C3C3B"/>
              </a:solidFill>
            </a:endParaRPr>
          </a:p>
        </p:txBody>
      </p:sp>
      <p:sp>
        <p:nvSpPr>
          <p:cNvPr id="69" name="Text Placeholder 3"/>
          <p:cNvSpPr>
            <a:spLocks noGrp="true"/>
          </p:cNvSpPr>
          <p:nvPr>
            <p:ph type="body" sz="quarter" idx="17" hasCustomPrompt="true"/>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endParaRPr lang="en-US" sz="2000" b="1" dirty="0">
              <a:solidFill>
                <a:srgbClr val="3C3C3B"/>
              </a:solidFill>
            </a:endParaRPr>
          </a:p>
          <a:p>
            <a:pPr>
              <a:lnSpc>
                <a:spcPct val="90000"/>
              </a:lnSpc>
              <a:spcAft>
                <a:spcPts val="750"/>
              </a:spcAft>
            </a:pPr>
            <a:r>
              <a:rPr lang="en-US" sz="1600" dirty="0">
                <a:solidFill>
                  <a:srgbClr val="3C3C3B"/>
                </a:solidFill>
              </a:rPr>
              <a:t>This is a placeholder text. </a:t>
            </a:r>
            <a:endParaRPr lang="en-US" sz="1600" dirty="0">
              <a:solidFill>
                <a:srgbClr val="3C3C3B"/>
              </a:solidFill>
            </a:endParaRPr>
          </a:p>
        </p:txBody>
      </p:sp>
      <p:grpSp>
        <p:nvGrpSpPr>
          <p:cNvPr id="24" name="Gruppieren 6"/>
          <p:cNvGrpSpPr/>
          <p:nvPr/>
        </p:nvGrpSpPr>
        <p:grpSpPr>
          <a:xfrm>
            <a:off x="587877" y="2056686"/>
            <a:ext cx="10480915" cy="4148046"/>
            <a:chOff x="540000" y="1618968"/>
            <a:chExt cx="11263321" cy="4457700"/>
          </a:xfrm>
        </p:grpSpPr>
        <p:grpSp>
          <p:nvGrpSpPr>
            <p:cNvPr id="25" name="TIMELINE"/>
            <p:cNvGrpSpPr/>
            <p:nvPr/>
          </p:nvGrpSpPr>
          <p:grpSpPr bwMode="gray">
            <a:xfrm>
              <a:off x="540000" y="3591297"/>
              <a:ext cx="11263321" cy="520049"/>
              <a:chOff x="540000" y="3400125"/>
              <a:chExt cx="11263321" cy="520049"/>
            </a:xfrm>
          </p:grpSpPr>
          <p:sp>
            <p:nvSpPr>
              <p:cNvPr id="34" name="Arrow 1"/>
              <p:cNvSpPr>
                <a:spLocks noChangeArrowheads="true"/>
              </p:cNvSpPr>
              <p:nvPr/>
            </p:nvSpPr>
            <p:spPr bwMode="gray">
              <a:xfrm>
                <a:off x="540000" y="3400126"/>
                <a:ext cx="2088517" cy="520048"/>
              </a:xfrm>
              <a:prstGeom prst="homePlate">
                <a:avLst>
                  <a:gd name="adj" fmla="val 36314"/>
                </a:avLst>
              </a:prstGeom>
              <a:solidFill>
                <a:schemeClr val="bg1">
                  <a:lumMod val="95000"/>
                </a:schemeClr>
              </a:solidFill>
              <a:ln w="12700">
                <a:noFill/>
                <a:miter lim="800000"/>
              </a:ln>
              <a:effectLst/>
            </p:spPr>
            <p:txBody>
              <a:bodyPr lIns="216000" tIns="108000" rIns="108000" bIns="108000" anchor="ctr">
                <a:noAutofit/>
              </a:bodyPr>
              <a:lstStyle/>
              <a:p>
                <a:pPr defTabSz="601345" eaLnBrk="0" hangingPunct="0"/>
                <a:r>
                  <a:rPr lang="en-US" sz="1500" b="1" dirty="0">
                    <a:solidFill>
                      <a:srgbClr val="394951"/>
                    </a:solidFill>
                    <a:cs typeface="Arial" panose="020B0604020202020204" pitchFamily="34" charset="0"/>
                  </a:rPr>
                  <a:t>STEP 1</a:t>
                </a:r>
                <a:endParaRPr lang="en-US" sz="1500" b="1" dirty="0">
                  <a:solidFill>
                    <a:srgbClr val="394951"/>
                  </a:solidFill>
                  <a:cs typeface="Arial" panose="020B0604020202020204" pitchFamily="34" charset="0"/>
                </a:endParaRPr>
              </a:p>
            </p:txBody>
          </p:sp>
          <p:sp>
            <p:nvSpPr>
              <p:cNvPr id="35" name="Arrow 2"/>
              <p:cNvSpPr>
                <a:spLocks noChangeArrowheads="true"/>
              </p:cNvSpPr>
              <p:nvPr/>
            </p:nvSpPr>
            <p:spPr bwMode="gray">
              <a:xfrm>
                <a:off x="2374960" y="3400126"/>
                <a:ext cx="2088517" cy="520048"/>
              </a:xfrm>
              <a:prstGeom prst="chevron">
                <a:avLst>
                  <a:gd name="adj" fmla="val 35094"/>
                </a:avLst>
              </a:prstGeom>
              <a:solidFill>
                <a:schemeClr val="bg2"/>
              </a:solidFill>
              <a:ln w="12700">
                <a:noFill/>
                <a:miter lim="800000"/>
              </a:ln>
              <a:effectLst/>
            </p:spPr>
            <p:txBody>
              <a:bodyPr lIns="216000" tIns="108000" rIns="108000" bIns="108000" anchor="ctr">
                <a:noAutofit/>
              </a:bodyPr>
              <a:lstStyle/>
              <a:p>
                <a:pPr defTabSz="601345" eaLnBrk="0" hangingPunct="0"/>
                <a:r>
                  <a:rPr lang="en-US" sz="1500" b="1" dirty="0">
                    <a:solidFill>
                      <a:srgbClr val="394951"/>
                    </a:solidFill>
                    <a:cs typeface="Arial" panose="020B0604020202020204" pitchFamily="34" charset="0"/>
                  </a:rPr>
                  <a:t>STEP 2</a:t>
                </a:r>
                <a:endParaRPr lang="en-US" sz="1500" b="1" dirty="0">
                  <a:solidFill>
                    <a:srgbClr val="394951"/>
                  </a:solidFill>
                  <a:cs typeface="Arial" panose="020B0604020202020204" pitchFamily="34" charset="0"/>
                </a:endParaRPr>
              </a:p>
            </p:txBody>
          </p:sp>
          <p:sp>
            <p:nvSpPr>
              <p:cNvPr id="36" name="Arrow 3"/>
              <p:cNvSpPr>
                <a:spLocks noChangeArrowheads="true"/>
              </p:cNvSpPr>
              <p:nvPr/>
            </p:nvSpPr>
            <p:spPr bwMode="gray">
              <a:xfrm>
                <a:off x="4209922" y="3400126"/>
                <a:ext cx="2088517" cy="520048"/>
              </a:xfrm>
              <a:prstGeom prst="chevron">
                <a:avLst>
                  <a:gd name="adj" fmla="val 35094"/>
                </a:avLst>
              </a:prstGeom>
              <a:solidFill>
                <a:srgbClr val="CECECE"/>
              </a:solidFill>
              <a:ln w="12700">
                <a:noFill/>
                <a:miter lim="800000"/>
              </a:ln>
              <a:effectLst/>
            </p:spPr>
            <p:txBody>
              <a:bodyPr lIns="216000" tIns="108000" rIns="108000" bIns="108000" anchor="ctr">
                <a:noAutofit/>
              </a:bodyPr>
              <a:lstStyle/>
              <a:p>
                <a:pPr defTabSz="601345" eaLnBrk="0" hangingPunct="0"/>
                <a:r>
                  <a:rPr lang="en-US" sz="1500" b="1" dirty="0">
                    <a:solidFill>
                      <a:srgbClr val="394951"/>
                    </a:solidFill>
                    <a:cs typeface="Arial" panose="020B0604020202020204" pitchFamily="34" charset="0"/>
                  </a:rPr>
                  <a:t>STEP 3</a:t>
                </a:r>
                <a:endParaRPr lang="en-US" sz="1500" b="1" dirty="0">
                  <a:solidFill>
                    <a:srgbClr val="394951"/>
                  </a:solidFill>
                  <a:cs typeface="Arial" panose="020B0604020202020204" pitchFamily="34" charset="0"/>
                </a:endParaRPr>
              </a:p>
            </p:txBody>
          </p:sp>
          <p:sp>
            <p:nvSpPr>
              <p:cNvPr id="37" name="Arrow 4"/>
              <p:cNvSpPr>
                <a:spLocks noChangeArrowheads="true"/>
              </p:cNvSpPr>
              <p:nvPr/>
            </p:nvSpPr>
            <p:spPr bwMode="gray">
              <a:xfrm>
                <a:off x="6044882" y="3400126"/>
                <a:ext cx="2088517" cy="520048"/>
              </a:xfrm>
              <a:prstGeom prst="chevron">
                <a:avLst>
                  <a:gd name="adj" fmla="val 35094"/>
                </a:avLst>
              </a:prstGeom>
              <a:solidFill>
                <a:srgbClr val="999999"/>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4</a:t>
                </a:r>
                <a:endParaRPr lang="en-US" sz="1500" b="1" dirty="0">
                  <a:solidFill>
                    <a:schemeClr val="bg1"/>
                  </a:solidFill>
                  <a:cs typeface="Arial" panose="020B0604020202020204" pitchFamily="34" charset="0"/>
                </a:endParaRPr>
              </a:p>
            </p:txBody>
          </p:sp>
          <p:sp>
            <p:nvSpPr>
              <p:cNvPr id="38" name="Arrow 5"/>
              <p:cNvSpPr>
                <a:spLocks noChangeArrowheads="true"/>
              </p:cNvSpPr>
              <p:nvPr/>
            </p:nvSpPr>
            <p:spPr bwMode="gray">
              <a:xfrm>
                <a:off x="7879844" y="3400126"/>
                <a:ext cx="2088517" cy="520048"/>
              </a:xfrm>
              <a:prstGeom prst="chevron">
                <a:avLst>
                  <a:gd name="adj" fmla="val 35094"/>
                </a:avLst>
              </a:prstGeom>
              <a:solidFill>
                <a:srgbClr val="737373"/>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5</a:t>
                </a:r>
                <a:endParaRPr lang="en-US" sz="1500" b="1" dirty="0">
                  <a:solidFill>
                    <a:schemeClr val="bg1"/>
                  </a:solidFill>
                  <a:cs typeface="Arial" panose="020B0604020202020204" pitchFamily="34" charset="0"/>
                </a:endParaRPr>
              </a:p>
            </p:txBody>
          </p:sp>
          <p:sp>
            <p:nvSpPr>
              <p:cNvPr id="39" name="Arrow 6"/>
              <p:cNvSpPr>
                <a:spLocks noChangeArrowheads="true"/>
              </p:cNvSpPr>
              <p:nvPr/>
            </p:nvSpPr>
            <p:spPr bwMode="gray">
              <a:xfrm>
                <a:off x="9714804" y="3400125"/>
                <a:ext cx="2088517" cy="520048"/>
              </a:xfrm>
              <a:prstGeom prst="chevron">
                <a:avLst>
                  <a:gd name="adj" fmla="val 35094"/>
                </a:avLst>
              </a:prstGeom>
              <a:solidFill>
                <a:srgbClr val="394951"/>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6</a:t>
                </a:r>
                <a:endParaRPr lang="en-US" sz="1500" b="1" dirty="0">
                  <a:solidFill>
                    <a:schemeClr val="bg1"/>
                  </a:solidFill>
                  <a:cs typeface="Arial" panose="020B0604020202020204" pitchFamily="34" charset="0"/>
                </a:endParaRPr>
              </a:p>
            </p:txBody>
          </p:sp>
        </p:grpSp>
        <p:sp>
          <p:nvSpPr>
            <p:cNvPr id="26" name="Line"/>
            <p:cNvSpPr>
              <a:spLocks noChangeShapeType="true"/>
            </p:cNvSpPr>
            <p:nvPr/>
          </p:nvSpPr>
          <p:spPr bwMode="gray">
            <a:xfrm flipV="true">
              <a:off x="540000" y="1618968"/>
              <a:ext cx="0" cy="1704203"/>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27" name="Line"/>
            <p:cNvSpPr>
              <a:spLocks noChangeShapeType="true"/>
            </p:cNvSpPr>
            <p:nvPr/>
          </p:nvSpPr>
          <p:spPr bwMode="gray">
            <a:xfrm flipV="true">
              <a:off x="2374962"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28" name="Line"/>
            <p:cNvSpPr>
              <a:spLocks noChangeShapeType="true"/>
            </p:cNvSpPr>
            <p:nvPr/>
          </p:nvSpPr>
          <p:spPr bwMode="gray">
            <a:xfrm flipV="true">
              <a:off x="4209922"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29" name="Line"/>
            <p:cNvSpPr>
              <a:spLocks noChangeShapeType="true"/>
            </p:cNvSpPr>
            <p:nvPr/>
          </p:nvSpPr>
          <p:spPr bwMode="gray">
            <a:xfrm flipV="true">
              <a:off x="7879844"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30" name="Line"/>
            <p:cNvSpPr>
              <a:spLocks noChangeShapeType="true"/>
            </p:cNvSpPr>
            <p:nvPr/>
          </p:nvSpPr>
          <p:spPr bwMode="gray">
            <a:xfrm flipV="true">
              <a:off x="6044883"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31" name="Line"/>
            <p:cNvSpPr>
              <a:spLocks noChangeShapeType="true"/>
            </p:cNvSpPr>
            <p:nvPr/>
          </p:nvSpPr>
          <p:spPr bwMode="gray">
            <a:xfrm flipV="true">
              <a:off x="9714804"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grpSp>
      <p:grpSp>
        <p:nvGrpSpPr>
          <p:cNvPr id="40" name="Gruppieren 6"/>
          <p:cNvGrpSpPr/>
          <p:nvPr userDrawn="true"/>
        </p:nvGrpSpPr>
        <p:grpSpPr>
          <a:xfrm>
            <a:off x="587877" y="2056686"/>
            <a:ext cx="10480915" cy="4148046"/>
            <a:chOff x="540000" y="1618968"/>
            <a:chExt cx="11263321" cy="4457700"/>
          </a:xfrm>
        </p:grpSpPr>
        <p:grpSp>
          <p:nvGrpSpPr>
            <p:cNvPr id="42" name="TIMELINE"/>
            <p:cNvGrpSpPr/>
            <p:nvPr/>
          </p:nvGrpSpPr>
          <p:grpSpPr bwMode="gray">
            <a:xfrm>
              <a:off x="540000" y="3591297"/>
              <a:ext cx="11263321" cy="520049"/>
              <a:chOff x="540000" y="3400125"/>
              <a:chExt cx="11263321" cy="520049"/>
            </a:xfrm>
          </p:grpSpPr>
          <p:sp>
            <p:nvSpPr>
              <p:cNvPr id="60" name="Arrow 1"/>
              <p:cNvSpPr>
                <a:spLocks noChangeArrowheads="true"/>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ln>
              <a:effectLst/>
            </p:spPr>
            <p:txBody>
              <a:bodyPr lIns="216000" tIns="108000" rIns="108000" bIns="108000" anchor="ctr">
                <a:noAutofit/>
              </a:bodyPr>
              <a:lstStyle/>
              <a:p>
                <a:pPr defTabSz="601345" eaLnBrk="0" hangingPunct="0"/>
                <a:r>
                  <a:rPr lang="en-US" sz="1500" b="1" dirty="0">
                    <a:solidFill>
                      <a:schemeClr val="tx2"/>
                    </a:solidFill>
                    <a:cs typeface="Arial" panose="020B0604020202020204" pitchFamily="34" charset="0"/>
                  </a:rPr>
                  <a:t>STEP 1</a:t>
                </a:r>
                <a:endParaRPr lang="en-US" sz="1500" b="1" dirty="0">
                  <a:solidFill>
                    <a:schemeClr val="tx2"/>
                  </a:solidFill>
                  <a:cs typeface="Arial" panose="020B0604020202020204" pitchFamily="34" charset="0"/>
                </a:endParaRPr>
              </a:p>
            </p:txBody>
          </p:sp>
          <p:sp>
            <p:nvSpPr>
              <p:cNvPr id="61" name="Arrow 2"/>
              <p:cNvSpPr>
                <a:spLocks noChangeArrowheads="true"/>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ln>
              <a:effectLst/>
            </p:spPr>
            <p:txBody>
              <a:bodyPr lIns="216000" tIns="108000" rIns="108000" bIns="108000" anchor="ctr">
                <a:noAutofit/>
              </a:bodyPr>
              <a:lstStyle/>
              <a:p>
                <a:pPr defTabSz="601345" eaLnBrk="0" hangingPunct="0"/>
                <a:r>
                  <a:rPr lang="en-US" sz="1500" b="1" dirty="0">
                    <a:solidFill>
                      <a:schemeClr val="tx2"/>
                    </a:solidFill>
                    <a:cs typeface="Arial" panose="020B0604020202020204" pitchFamily="34" charset="0"/>
                  </a:rPr>
                  <a:t>STEP 2</a:t>
                </a:r>
                <a:endParaRPr lang="en-US" sz="1500" b="1" dirty="0">
                  <a:solidFill>
                    <a:schemeClr val="tx2"/>
                  </a:solidFill>
                  <a:cs typeface="Arial" panose="020B0604020202020204" pitchFamily="34" charset="0"/>
                </a:endParaRPr>
              </a:p>
            </p:txBody>
          </p:sp>
          <p:sp>
            <p:nvSpPr>
              <p:cNvPr id="62" name="Arrow 3"/>
              <p:cNvSpPr>
                <a:spLocks noChangeArrowheads="true"/>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ln>
              <a:effectLst/>
            </p:spPr>
            <p:txBody>
              <a:bodyPr lIns="216000" tIns="108000" rIns="108000" bIns="108000" anchor="ctr">
                <a:noAutofit/>
              </a:bodyPr>
              <a:lstStyle/>
              <a:p>
                <a:pPr defTabSz="601345" eaLnBrk="0" hangingPunct="0"/>
                <a:r>
                  <a:rPr lang="en-US" sz="1500" b="1" dirty="0">
                    <a:solidFill>
                      <a:schemeClr val="tx2"/>
                    </a:solidFill>
                    <a:cs typeface="Arial" panose="020B0604020202020204" pitchFamily="34" charset="0"/>
                  </a:rPr>
                  <a:t>STEP 3</a:t>
                </a:r>
                <a:endParaRPr lang="en-US" sz="1500" b="1" dirty="0">
                  <a:solidFill>
                    <a:schemeClr val="tx2"/>
                  </a:solidFill>
                  <a:cs typeface="Arial" panose="020B0604020202020204" pitchFamily="34" charset="0"/>
                </a:endParaRPr>
              </a:p>
            </p:txBody>
          </p:sp>
          <p:sp>
            <p:nvSpPr>
              <p:cNvPr id="63" name="Arrow 4"/>
              <p:cNvSpPr>
                <a:spLocks noChangeArrowheads="true"/>
              </p:cNvSpPr>
              <p:nvPr/>
            </p:nvSpPr>
            <p:spPr bwMode="gray">
              <a:xfrm>
                <a:off x="6044882" y="3400126"/>
                <a:ext cx="2088517" cy="520048"/>
              </a:xfrm>
              <a:prstGeom prst="chevron">
                <a:avLst>
                  <a:gd name="adj" fmla="val 35094"/>
                </a:avLst>
              </a:prstGeom>
              <a:solidFill>
                <a:schemeClr val="tx1"/>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4</a:t>
                </a:r>
                <a:endParaRPr lang="en-US" sz="1500" b="1" dirty="0">
                  <a:solidFill>
                    <a:schemeClr val="bg1"/>
                  </a:solidFill>
                  <a:cs typeface="Arial" panose="020B0604020202020204" pitchFamily="34" charset="0"/>
                </a:endParaRPr>
              </a:p>
            </p:txBody>
          </p:sp>
          <p:sp>
            <p:nvSpPr>
              <p:cNvPr id="64" name="Arrow 5"/>
              <p:cNvSpPr>
                <a:spLocks noChangeArrowheads="true"/>
              </p:cNvSpPr>
              <p:nvPr/>
            </p:nvSpPr>
            <p:spPr bwMode="gray">
              <a:xfrm>
                <a:off x="7879844" y="3400126"/>
                <a:ext cx="2088517" cy="520048"/>
              </a:xfrm>
              <a:prstGeom prst="chevron">
                <a:avLst>
                  <a:gd name="adj" fmla="val 35094"/>
                </a:avLst>
              </a:prstGeom>
              <a:solidFill>
                <a:schemeClr val="tx1">
                  <a:lumMod val="75000"/>
                </a:schemeClr>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5</a:t>
                </a:r>
                <a:endParaRPr lang="en-US" sz="1500" b="1" dirty="0">
                  <a:solidFill>
                    <a:schemeClr val="bg1"/>
                  </a:solidFill>
                  <a:cs typeface="Arial" panose="020B0604020202020204" pitchFamily="34" charset="0"/>
                </a:endParaRPr>
              </a:p>
            </p:txBody>
          </p:sp>
          <p:sp>
            <p:nvSpPr>
              <p:cNvPr id="70" name="Arrow 6"/>
              <p:cNvSpPr>
                <a:spLocks noChangeArrowheads="true"/>
              </p:cNvSpPr>
              <p:nvPr/>
            </p:nvSpPr>
            <p:spPr bwMode="gray">
              <a:xfrm>
                <a:off x="9714804" y="3400125"/>
                <a:ext cx="2088517" cy="520048"/>
              </a:xfrm>
              <a:prstGeom prst="chevron">
                <a:avLst>
                  <a:gd name="adj" fmla="val 35094"/>
                </a:avLst>
              </a:prstGeom>
              <a:solidFill>
                <a:schemeClr val="tx2"/>
              </a:solidFill>
              <a:ln w="12700">
                <a:noFill/>
                <a:miter lim="800000"/>
              </a:ln>
              <a:effectLst/>
            </p:spPr>
            <p:txBody>
              <a:bodyPr lIns="216000" tIns="108000" rIns="108000" bIns="108000" anchor="ctr">
                <a:noAutofit/>
              </a:bodyPr>
              <a:lstStyle/>
              <a:p>
                <a:pPr defTabSz="601345" eaLnBrk="0" hangingPunct="0"/>
                <a:r>
                  <a:rPr lang="en-US" sz="1500" b="1" dirty="0">
                    <a:solidFill>
                      <a:schemeClr val="bg1"/>
                    </a:solidFill>
                    <a:cs typeface="Arial" panose="020B0604020202020204" pitchFamily="34" charset="0"/>
                  </a:rPr>
                  <a:t>STEP 6</a:t>
                </a:r>
                <a:endParaRPr lang="en-US" sz="1500" b="1" dirty="0">
                  <a:solidFill>
                    <a:schemeClr val="bg1"/>
                  </a:solidFill>
                  <a:cs typeface="Arial" panose="020B0604020202020204" pitchFamily="34" charset="0"/>
                </a:endParaRPr>
              </a:p>
            </p:txBody>
          </p:sp>
        </p:grpSp>
        <p:sp>
          <p:nvSpPr>
            <p:cNvPr id="45" name="Line"/>
            <p:cNvSpPr>
              <a:spLocks noChangeShapeType="true"/>
            </p:cNvSpPr>
            <p:nvPr/>
          </p:nvSpPr>
          <p:spPr bwMode="gray">
            <a:xfrm flipV="true">
              <a:off x="540000" y="1618968"/>
              <a:ext cx="0" cy="1704203"/>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47" name="Line"/>
            <p:cNvSpPr>
              <a:spLocks noChangeShapeType="true"/>
            </p:cNvSpPr>
            <p:nvPr/>
          </p:nvSpPr>
          <p:spPr bwMode="gray">
            <a:xfrm flipV="true">
              <a:off x="2374962"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49" name="Line"/>
            <p:cNvSpPr>
              <a:spLocks noChangeShapeType="true"/>
            </p:cNvSpPr>
            <p:nvPr/>
          </p:nvSpPr>
          <p:spPr bwMode="gray">
            <a:xfrm flipV="true">
              <a:off x="4209922"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51" name="Line"/>
            <p:cNvSpPr>
              <a:spLocks noChangeShapeType="true"/>
            </p:cNvSpPr>
            <p:nvPr/>
          </p:nvSpPr>
          <p:spPr bwMode="gray">
            <a:xfrm flipV="true">
              <a:off x="7879844"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58" name="Line"/>
            <p:cNvSpPr>
              <a:spLocks noChangeShapeType="true"/>
            </p:cNvSpPr>
            <p:nvPr/>
          </p:nvSpPr>
          <p:spPr bwMode="gray">
            <a:xfrm flipV="true">
              <a:off x="6044883"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sp>
          <p:nvSpPr>
            <p:cNvPr id="59" name="Line"/>
            <p:cNvSpPr>
              <a:spLocks noChangeShapeType="true"/>
            </p:cNvSpPr>
            <p:nvPr/>
          </p:nvSpPr>
          <p:spPr bwMode="gray">
            <a:xfrm flipV="true">
              <a:off x="9714804"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dirty="0">
                <a:solidFill>
                  <a:schemeClr val="accent4"/>
                </a:solidFill>
              </a:endParaRPr>
            </a:p>
          </p:txBody>
        </p:sp>
      </p:grpSp>
      <p:sp>
        <p:nvSpPr>
          <p:cNvPr id="3" name="Date Placeholder 2"/>
          <p:cNvSpPr>
            <a:spLocks noGrp="true"/>
          </p:cNvSpPr>
          <p:nvPr>
            <p:ph type="dt" sz="half" idx="18"/>
          </p:nvPr>
        </p:nvSpPr>
        <p:spPr/>
        <p:txBody>
          <a:bodyPr/>
          <a:lstStyle/>
          <a:p>
            <a:r>
              <a:rPr lang="en-US"/>
              <a:t>Snowflake Migration
2020-06-22</a:t>
            </a:r>
            <a:endParaRPr lang="en-US" dirty="0"/>
          </a:p>
        </p:txBody>
      </p:sp>
      <p:sp>
        <p:nvSpPr>
          <p:cNvPr id="5" name="Footer Placeholder 4"/>
          <p:cNvSpPr>
            <a:spLocks noGrp="true"/>
          </p:cNvSpPr>
          <p:nvPr>
            <p:ph type="ftr" sz="quarter" idx="19"/>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p:cNvSpPr/>
          <p:nvPr userDrawn="true"/>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p:cNvSpPr/>
          <p:nvPr userDrawn="true"/>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p:cNvSpPr/>
          <p:nvPr userDrawn="true"/>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p:cNvSpPr/>
          <p:nvPr userDrawn="true"/>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p:cNvSpPr/>
          <p:nvPr userDrawn="true"/>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endParaRPr lang="en-US" dirty="0"/>
          </a:p>
        </p:txBody>
      </p:sp>
      <p:grpSp>
        <p:nvGrpSpPr>
          <p:cNvPr id="16" name="Group 15"/>
          <p:cNvGrpSpPr/>
          <p:nvPr/>
        </p:nvGrpSpPr>
        <p:grpSpPr>
          <a:xfrm>
            <a:off x="3853826" y="1990216"/>
            <a:ext cx="949556" cy="3823133"/>
            <a:chOff x="2468433" y="4038600"/>
            <a:chExt cx="828692" cy="340321"/>
          </a:xfrm>
        </p:grpSpPr>
        <p:cxnSp>
          <p:nvCxnSpPr>
            <p:cNvPr id="17" name="Straight Connector 16"/>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809217" y="1990216"/>
            <a:ext cx="949556" cy="3823133"/>
            <a:chOff x="2468433" y="4038600"/>
            <a:chExt cx="828692" cy="340321"/>
          </a:xfrm>
        </p:grpSpPr>
        <p:cxnSp>
          <p:nvCxnSpPr>
            <p:cNvPr id="21" name="Straight Connector 20"/>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7668267" y="1990216"/>
            <a:ext cx="949556" cy="3823133"/>
            <a:chOff x="2468433" y="4038600"/>
            <a:chExt cx="828692" cy="340321"/>
          </a:xfrm>
        </p:grpSpPr>
        <p:cxnSp>
          <p:nvCxnSpPr>
            <p:cNvPr id="25" name="Straight Connector 24"/>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9470044" y="1990216"/>
            <a:ext cx="949556" cy="3823133"/>
            <a:chOff x="2468433" y="4038600"/>
            <a:chExt cx="828692" cy="340321"/>
          </a:xfrm>
        </p:grpSpPr>
        <p:cxnSp>
          <p:nvCxnSpPr>
            <p:cNvPr id="29" name="Straight Connector 28"/>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p:cNvSpPr>
            <a:spLocks noGrp="true"/>
          </p:cNvSpPr>
          <p:nvPr>
            <p:ph type="body" sz="quarter" idx="12" hasCustomPrompt="true"/>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endParaRPr lang="en-US" sz="1600" dirty="0">
              <a:solidFill>
                <a:srgbClr val="3C3C3B"/>
              </a:solidFill>
            </a:endParaRPr>
          </a:p>
        </p:txBody>
      </p:sp>
      <p:sp>
        <p:nvSpPr>
          <p:cNvPr id="75" name="Text Placeholder 3"/>
          <p:cNvSpPr>
            <a:spLocks noGrp="true"/>
          </p:cNvSpPr>
          <p:nvPr>
            <p:ph type="body" sz="quarter" idx="13" hasCustomPrompt="true"/>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endParaRPr lang="en-US" sz="1600" dirty="0">
              <a:solidFill>
                <a:srgbClr val="3C3C3B"/>
              </a:solidFill>
            </a:endParaRPr>
          </a:p>
        </p:txBody>
      </p:sp>
      <p:sp>
        <p:nvSpPr>
          <p:cNvPr id="76" name="Text Placeholder 3"/>
          <p:cNvSpPr>
            <a:spLocks noGrp="true"/>
          </p:cNvSpPr>
          <p:nvPr>
            <p:ph type="body" sz="quarter" idx="14" hasCustomPrompt="true"/>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endParaRPr lang="en-US" sz="1600" dirty="0">
              <a:solidFill>
                <a:srgbClr val="3C3C3B"/>
              </a:solidFill>
            </a:endParaRPr>
          </a:p>
        </p:txBody>
      </p:sp>
      <p:sp>
        <p:nvSpPr>
          <p:cNvPr id="77" name="Text Placeholder 3"/>
          <p:cNvSpPr>
            <a:spLocks noGrp="true"/>
          </p:cNvSpPr>
          <p:nvPr>
            <p:ph type="body" sz="quarter" idx="15" hasCustomPrompt="true"/>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endParaRPr lang="en-US" sz="1600" dirty="0">
              <a:solidFill>
                <a:srgbClr val="3C3C3B"/>
              </a:solidFill>
            </a:endParaRPr>
          </a:p>
        </p:txBody>
      </p:sp>
      <p:sp>
        <p:nvSpPr>
          <p:cNvPr id="78" name="Text Placeholder 3"/>
          <p:cNvSpPr>
            <a:spLocks noGrp="true"/>
          </p:cNvSpPr>
          <p:nvPr>
            <p:ph type="body" sz="quarter" idx="16" hasCustomPrompt="true"/>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endParaRPr lang="en-US" sz="1600" dirty="0">
              <a:solidFill>
                <a:srgbClr val="3C3C3B"/>
              </a:solidFill>
            </a:endParaRPr>
          </a:p>
        </p:txBody>
      </p:sp>
      <p:sp>
        <p:nvSpPr>
          <p:cNvPr id="81" name="Text Placeholder 80"/>
          <p:cNvSpPr>
            <a:spLocks noGrp="true"/>
          </p:cNvSpPr>
          <p:nvPr>
            <p:ph type="body" sz="quarter" idx="17" hasCustomPrompt="true"/>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endParaRPr lang="en-US" dirty="0"/>
          </a:p>
        </p:txBody>
      </p:sp>
      <p:sp>
        <p:nvSpPr>
          <p:cNvPr id="82" name="Text Placeholder 80"/>
          <p:cNvSpPr>
            <a:spLocks noGrp="true"/>
          </p:cNvSpPr>
          <p:nvPr>
            <p:ph type="body" sz="quarter" idx="18" hasCustomPrompt="true"/>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endParaRPr lang="en-US" dirty="0"/>
          </a:p>
        </p:txBody>
      </p:sp>
      <p:sp>
        <p:nvSpPr>
          <p:cNvPr id="83" name="Text Placeholder 80"/>
          <p:cNvSpPr>
            <a:spLocks noGrp="true"/>
          </p:cNvSpPr>
          <p:nvPr>
            <p:ph type="body" sz="quarter" idx="19" hasCustomPrompt="true"/>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endParaRPr lang="en-US" dirty="0"/>
          </a:p>
        </p:txBody>
      </p:sp>
      <p:sp>
        <p:nvSpPr>
          <p:cNvPr id="85" name="Text Placeholder 80"/>
          <p:cNvSpPr>
            <a:spLocks noGrp="true"/>
          </p:cNvSpPr>
          <p:nvPr>
            <p:ph type="body" sz="quarter" idx="20" hasCustomPrompt="true"/>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endParaRPr lang="en-US" dirty="0"/>
          </a:p>
        </p:txBody>
      </p:sp>
      <p:sp>
        <p:nvSpPr>
          <p:cNvPr id="86" name="TextBox 85"/>
          <p:cNvSpPr txBox="true"/>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endParaRPr lang="en-US" sz="1600" dirty="0">
              <a:solidFill>
                <a:srgbClr val="737373"/>
              </a:solidFill>
            </a:endParaRPr>
          </a:p>
        </p:txBody>
      </p:sp>
      <p:sp>
        <p:nvSpPr>
          <p:cNvPr id="87" name="TextBox 86"/>
          <p:cNvSpPr txBox="true"/>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endParaRPr lang="en-US" sz="1600" dirty="0">
              <a:solidFill>
                <a:srgbClr val="737373"/>
              </a:solidFill>
            </a:endParaRPr>
          </a:p>
        </p:txBody>
      </p:sp>
      <p:sp>
        <p:nvSpPr>
          <p:cNvPr id="88" name="TextBox 87"/>
          <p:cNvSpPr txBox="true"/>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endParaRPr lang="en-US" sz="1600" dirty="0">
              <a:solidFill>
                <a:srgbClr val="737373"/>
              </a:solidFill>
            </a:endParaRPr>
          </a:p>
        </p:txBody>
      </p:sp>
      <p:sp>
        <p:nvSpPr>
          <p:cNvPr id="89" name="TextBox 88"/>
          <p:cNvSpPr txBox="true"/>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endParaRPr lang="en-US" sz="1600" dirty="0">
              <a:solidFill>
                <a:srgbClr val="737373"/>
              </a:solidFill>
            </a:endParaRPr>
          </a:p>
        </p:txBody>
      </p:sp>
      <p:sp>
        <p:nvSpPr>
          <p:cNvPr id="44" name="Rectangle 43"/>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p:cNvGrpSpPr/>
          <p:nvPr/>
        </p:nvGrpSpPr>
        <p:grpSpPr>
          <a:xfrm>
            <a:off x="3853826" y="1990216"/>
            <a:ext cx="949556" cy="3823133"/>
            <a:chOff x="2468433" y="4038600"/>
            <a:chExt cx="828692" cy="340321"/>
          </a:xfrm>
        </p:grpSpPr>
        <p:cxnSp>
          <p:nvCxnSpPr>
            <p:cNvPr id="50" name="Straight Connector 49"/>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809217" y="1990216"/>
            <a:ext cx="949556" cy="3823133"/>
            <a:chOff x="2468433" y="4038600"/>
            <a:chExt cx="828692" cy="340321"/>
          </a:xfrm>
        </p:grpSpPr>
        <p:cxnSp>
          <p:nvCxnSpPr>
            <p:cNvPr id="54" name="Straight Connector 53"/>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7668267" y="1990216"/>
            <a:ext cx="949556" cy="3823133"/>
            <a:chOff x="2468433" y="4038600"/>
            <a:chExt cx="828692" cy="340321"/>
          </a:xfrm>
        </p:grpSpPr>
        <p:cxnSp>
          <p:nvCxnSpPr>
            <p:cNvPr id="58" name="Straight Connector 57"/>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9470044" y="1990216"/>
            <a:ext cx="949556" cy="3823133"/>
            <a:chOff x="2468433" y="4038600"/>
            <a:chExt cx="828692" cy="340321"/>
          </a:xfrm>
        </p:grpSpPr>
        <p:cxnSp>
          <p:nvCxnSpPr>
            <p:cNvPr id="62" name="Straight Connector 61"/>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p:cNvSpPr txBox="true"/>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endParaRPr lang="en-US" sz="1600" dirty="0">
              <a:solidFill>
                <a:srgbClr val="737373"/>
              </a:solidFill>
            </a:endParaRPr>
          </a:p>
        </p:txBody>
      </p:sp>
      <p:sp>
        <p:nvSpPr>
          <p:cNvPr id="72" name="TextBox 71"/>
          <p:cNvSpPr txBox="true"/>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endParaRPr lang="en-US" sz="1600" dirty="0">
              <a:solidFill>
                <a:srgbClr val="737373"/>
              </a:solidFill>
            </a:endParaRPr>
          </a:p>
        </p:txBody>
      </p:sp>
      <p:sp>
        <p:nvSpPr>
          <p:cNvPr id="73" name="TextBox 72"/>
          <p:cNvSpPr txBox="true"/>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endParaRPr lang="en-US" sz="1600" dirty="0">
              <a:solidFill>
                <a:srgbClr val="737373"/>
              </a:solidFill>
            </a:endParaRPr>
          </a:p>
        </p:txBody>
      </p:sp>
      <p:sp>
        <p:nvSpPr>
          <p:cNvPr id="79" name="TextBox 78"/>
          <p:cNvSpPr txBox="true"/>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endParaRPr lang="en-US" sz="1600" dirty="0">
              <a:solidFill>
                <a:srgbClr val="737373"/>
              </a:solidFill>
            </a:endParaRPr>
          </a:p>
        </p:txBody>
      </p:sp>
      <p:grpSp>
        <p:nvGrpSpPr>
          <p:cNvPr id="98" name="Group 97"/>
          <p:cNvGrpSpPr/>
          <p:nvPr userDrawn="true"/>
        </p:nvGrpSpPr>
        <p:grpSpPr>
          <a:xfrm>
            <a:off x="3853826" y="1990216"/>
            <a:ext cx="949556" cy="3823133"/>
            <a:chOff x="2468433" y="4038600"/>
            <a:chExt cx="828692" cy="340321"/>
          </a:xfrm>
        </p:grpSpPr>
        <p:cxnSp>
          <p:nvCxnSpPr>
            <p:cNvPr id="99" name="Straight Connector 98"/>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userDrawn="true"/>
        </p:nvGrpSpPr>
        <p:grpSpPr>
          <a:xfrm>
            <a:off x="5809217" y="1990216"/>
            <a:ext cx="949556" cy="3823133"/>
            <a:chOff x="2468433" y="4038600"/>
            <a:chExt cx="828692" cy="340321"/>
          </a:xfrm>
        </p:grpSpPr>
        <p:cxnSp>
          <p:nvCxnSpPr>
            <p:cNvPr id="103" name="Straight Connector 102"/>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userDrawn="true"/>
        </p:nvGrpSpPr>
        <p:grpSpPr>
          <a:xfrm>
            <a:off x="7668267" y="1990216"/>
            <a:ext cx="949556" cy="3823133"/>
            <a:chOff x="2468433" y="4038600"/>
            <a:chExt cx="828692" cy="340321"/>
          </a:xfrm>
        </p:grpSpPr>
        <p:cxnSp>
          <p:nvCxnSpPr>
            <p:cNvPr id="107" name="Straight Connector 106"/>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userDrawn="true"/>
        </p:nvGrpSpPr>
        <p:grpSpPr>
          <a:xfrm>
            <a:off x="9470044" y="1990216"/>
            <a:ext cx="949556" cy="3823133"/>
            <a:chOff x="2468433" y="4038600"/>
            <a:chExt cx="828692" cy="340321"/>
          </a:xfrm>
        </p:grpSpPr>
        <p:cxnSp>
          <p:nvCxnSpPr>
            <p:cNvPr id="111" name="Straight Connector 110"/>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userDrawn="true"/>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true"/>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true"/>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true"/>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true"/>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p:cNvSpPr txBox="true"/>
          <p:nvPr userDrawn="true"/>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endParaRPr lang="en-US" sz="1600" dirty="0">
              <a:solidFill>
                <a:srgbClr val="737373"/>
              </a:solidFill>
            </a:endParaRPr>
          </a:p>
        </p:txBody>
      </p:sp>
      <p:sp>
        <p:nvSpPr>
          <p:cNvPr id="121" name="TextBox 120"/>
          <p:cNvSpPr txBox="true"/>
          <p:nvPr userDrawn="true"/>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endParaRPr lang="en-US" sz="1600" dirty="0">
              <a:solidFill>
                <a:srgbClr val="737373"/>
              </a:solidFill>
            </a:endParaRPr>
          </a:p>
        </p:txBody>
      </p:sp>
      <p:sp>
        <p:nvSpPr>
          <p:cNvPr id="122" name="TextBox 121"/>
          <p:cNvSpPr txBox="true"/>
          <p:nvPr userDrawn="true"/>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endParaRPr lang="en-US" sz="1600" dirty="0">
              <a:solidFill>
                <a:srgbClr val="737373"/>
              </a:solidFill>
            </a:endParaRPr>
          </a:p>
        </p:txBody>
      </p:sp>
      <p:sp>
        <p:nvSpPr>
          <p:cNvPr id="123" name="TextBox 122"/>
          <p:cNvSpPr txBox="true"/>
          <p:nvPr userDrawn="true"/>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endParaRPr lang="en-US" sz="1600" dirty="0">
              <a:solidFill>
                <a:srgbClr val="737373"/>
              </a:solidFill>
            </a:endParaRPr>
          </a:p>
        </p:txBody>
      </p:sp>
      <p:sp>
        <p:nvSpPr>
          <p:cNvPr id="3" name="Date Placeholder 2"/>
          <p:cNvSpPr>
            <a:spLocks noGrp="true"/>
          </p:cNvSpPr>
          <p:nvPr>
            <p:ph type="dt" sz="half" idx="21"/>
          </p:nvPr>
        </p:nvSpPr>
        <p:spPr/>
        <p:txBody>
          <a:bodyPr/>
          <a:lstStyle/>
          <a:p>
            <a:r>
              <a:rPr lang="en-US"/>
              <a:t>Snowflake Migration
2020-06-22</a:t>
            </a:r>
            <a:endParaRPr lang="en-US" dirty="0"/>
          </a:p>
        </p:txBody>
      </p:sp>
      <p:sp>
        <p:nvSpPr>
          <p:cNvPr id="4" name="Footer Placeholder 3"/>
          <p:cNvSpPr>
            <a:spLocks noGrp="true"/>
          </p:cNvSpPr>
          <p:nvPr>
            <p:ph type="ftr" sz="quarter" idx="22"/>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p:cNvSpPr>
            <a:spLocks noGrp="true"/>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endParaRPr lang="en-US"/>
          </a:p>
        </p:txBody>
      </p:sp>
      <p:sp>
        <p:nvSpPr>
          <p:cNvPr id="22" name="Rectangle 21"/>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true"/>
          </p:cNvPicPr>
          <p:nvPr/>
        </p:nvPicPr>
        <p:blipFill>
          <a:blip r:embed="rId2"/>
          <a:stretch>
            <a:fillRect/>
          </a:stretch>
        </p:blipFill>
        <p:spPr>
          <a:xfrm>
            <a:off x="5200774" y="5441338"/>
            <a:ext cx="1787250" cy="339352"/>
          </a:xfrm>
          <a:prstGeom prst="rect">
            <a:avLst/>
          </a:prstGeom>
        </p:spPr>
      </p:pic>
      <p:sp>
        <p:nvSpPr>
          <p:cNvPr id="12" name="TextBox 11"/>
          <p:cNvSpPr txBox="true"/>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endParaRPr lang="en-US" sz="4000" b="0" dirty="0">
              <a:solidFill>
                <a:schemeClr val="accent1"/>
              </a:solidFill>
            </a:endParaRPr>
          </a:p>
        </p:txBody>
      </p:sp>
      <p:sp>
        <p:nvSpPr>
          <p:cNvPr id="14" name="Rectangle 13"/>
          <p:cNvSpPr/>
          <p:nvPr userDrawn="true"/>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true"/>
          </p:cNvPicPr>
          <p:nvPr userDrawn="true"/>
        </p:nvPicPr>
        <p:blipFill>
          <a:blip r:embed="rId2"/>
          <a:stretch>
            <a:fillRect/>
          </a:stretch>
        </p:blipFill>
        <p:spPr>
          <a:xfrm>
            <a:off x="5200774" y="5441338"/>
            <a:ext cx="1787250" cy="339352"/>
          </a:xfrm>
          <a:prstGeom prst="rect">
            <a:avLst/>
          </a:prstGeom>
        </p:spPr>
      </p:pic>
      <p:sp>
        <p:nvSpPr>
          <p:cNvPr id="17" name="TextBox 16"/>
          <p:cNvSpPr txBox="true"/>
          <p:nvPr userDrawn="true"/>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endParaRPr lang="en-US" sz="4000" b="1" dirty="0">
              <a:solidFill>
                <a:schemeClr val="accent1"/>
              </a:solidFill>
            </a:endParaRPr>
          </a:p>
        </p:txBody>
      </p:sp>
      <p:sp>
        <p:nvSpPr>
          <p:cNvPr id="11" name="TextBox 10"/>
          <p:cNvSpPr txBox="true"/>
          <p:nvPr userDrawn="true"/>
        </p:nvSpPr>
        <p:spPr>
          <a:xfrm>
            <a:off x="311727" y="6048004"/>
            <a:ext cx="11565346" cy="153888"/>
          </a:xfrm>
          <a:prstGeom prst="rect">
            <a:avLst/>
          </a:prstGeom>
          <a:noFill/>
        </p:spPr>
        <p:txBody>
          <a:bodyPr wrap="square" lIns="0" tIns="0" rIns="0" bIns="0" rtlCol="0" anchor="ctr" anchorCtr="fals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p:cNvSpPr>
            <a:spLocks noGrp="true"/>
          </p:cNvSpPr>
          <p:nvPr>
            <p:ph type="title" hasCustomPrompt="true"/>
          </p:nvPr>
        </p:nvSpPr>
        <p:spPr/>
        <p:txBody>
          <a:bodyPr/>
          <a:lstStyle/>
          <a:p>
            <a:r>
              <a:rPr lang="en-US" dirty="0"/>
              <a:t>Agenda</a:t>
            </a:r>
            <a:endParaRPr lang="en-US" dirty="0"/>
          </a:p>
        </p:txBody>
      </p:sp>
      <p:sp>
        <p:nvSpPr>
          <p:cNvPr id="10" name="Date Placeholder 9"/>
          <p:cNvSpPr>
            <a:spLocks noGrp="true"/>
          </p:cNvSpPr>
          <p:nvPr>
            <p:ph type="dt" sz="half" idx="15"/>
          </p:nvPr>
        </p:nvSpPr>
        <p:spPr/>
        <p:txBody>
          <a:bodyPr/>
          <a:lstStyle/>
          <a:p>
            <a:r>
              <a:rPr lang="en-US"/>
              <a:t>Snowflake Migration
2020-06-22</a:t>
            </a:r>
            <a:endParaRPr lang="en-US" dirty="0"/>
          </a:p>
        </p:txBody>
      </p:sp>
      <p:sp>
        <p:nvSpPr>
          <p:cNvPr id="7" name="Content Placeholder 5"/>
          <p:cNvSpPr>
            <a:spLocks noGrp="true"/>
          </p:cNvSpPr>
          <p:nvPr>
            <p:ph sz="quarter" idx="17"/>
          </p:nvPr>
        </p:nvSpPr>
        <p:spPr>
          <a:xfrm>
            <a:off x="587375" y="1600200"/>
            <a:ext cx="6988175" cy="46101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Footer Placeholder 1"/>
          <p:cNvSpPr>
            <a:spLocks noGrp="true"/>
          </p:cNvSpPr>
          <p:nvPr>
            <p:ph type="ftr" sz="quarter" idx="18"/>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p:cNvSpPr/>
          <p:nvPr userDrawn="true"/>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p:cNvPicPr>
            <a:picLocks noChangeAspect="true"/>
          </p:cNvPicPr>
          <p:nvPr userDrawn="true"/>
        </p:nvPicPr>
        <p:blipFill>
          <a:blip r:embed="rId2"/>
          <a:stretch>
            <a:fillRect/>
          </a:stretch>
        </p:blipFill>
        <p:spPr>
          <a:xfrm>
            <a:off x="312615" y="310393"/>
            <a:ext cx="4151376" cy="6236208"/>
          </a:xfrm>
          <a:prstGeom prst="rect">
            <a:avLst/>
          </a:prstGeom>
        </p:spPr>
      </p:pic>
      <p:pic>
        <p:nvPicPr>
          <p:cNvPr id="17" name="Picture 16"/>
          <p:cNvPicPr>
            <a:picLocks noChangeAspect="true"/>
          </p:cNvPicPr>
          <p:nvPr userDrawn="true"/>
        </p:nvPicPr>
        <p:blipFill>
          <a:blip r:embed="rId3"/>
          <a:stretch>
            <a:fillRect/>
          </a:stretch>
        </p:blipFill>
        <p:spPr>
          <a:xfrm>
            <a:off x="819150" y="3163643"/>
            <a:ext cx="2554284" cy="484991"/>
          </a:xfrm>
          <a:prstGeom prst="rect">
            <a:avLst/>
          </a:prstGeom>
        </p:spPr>
      </p:pic>
      <p:sp>
        <p:nvSpPr>
          <p:cNvPr id="10" name="Text Placeholder 9"/>
          <p:cNvSpPr>
            <a:spLocks noGrp="true"/>
          </p:cNvSpPr>
          <p:nvPr>
            <p:ph type="body" sz="quarter" idx="10" hasCustomPrompt="true"/>
          </p:nvPr>
        </p:nvSpPr>
        <p:spPr bwMode="gray">
          <a:xfrm>
            <a:off x="5070677" y="1132699"/>
            <a:ext cx="6571596" cy="2416413"/>
          </a:xfrm>
          <a:noFill/>
        </p:spPr>
        <p:txBody>
          <a:bodyPr wrap="square" lIns="91440" tIns="0" rIns="91440" bIns="0" anchor="b" anchorCtr="false">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endParaRPr lang="en-US"/>
          </a:p>
        </p:txBody>
      </p:sp>
      <p:sp>
        <p:nvSpPr>
          <p:cNvPr id="11" name="Text Placeholder 9"/>
          <p:cNvSpPr>
            <a:spLocks noGrp="true"/>
          </p:cNvSpPr>
          <p:nvPr>
            <p:ph type="body" sz="quarter" idx="14" hasCustomPrompt="true"/>
          </p:nvPr>
        </p:nvSpPr>
        <p:spPr bwMode="gray">
          <a:xfrm>
            <a:off x="5070677" y="3739584"/>
            <a:ext cx="6571596" cy="1269714"/>
          </a:xfrm>
          <a:noFill/>
        </p:spPr>
        <p:txBody>
          <a:bodyPr wrap="square" lIns="91440" tIns="0" rIns="91440" bIns="0" anchor="t" anchorCtr="false">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endParaRPr lang="en-US">
              <a:effectLst/>
              <a:latin typeface="Arial" panose="020B0604020202020204" pitchFamily="34" charset="0"/>
            </a:endParaRPr>
          </a:p>
        </p:txBody>
      </p:sp>
      <p:sp>
        <p:nvSpPr>
          <p:cNvPr id="15" name="Text Placeholder 9"/>
          <p:cNvSpPr>
            <a:spLocks noGrp="true"/>
          </p:cNvSpPr>
          <p:nvPr>
            <p:ph type="body" sz="quarter" idx="15" hasCustomPrompt="true"/>
          </p:nvPr>
        </p:nvSpPr>
        <p:spPr bwMode="gray">
          <a:xfrm>
            <a:off x="5070677" y="5137104"/>
            <a:ext cx="6571596" cy="643718"/>
          </a:xfrm>
          <a:noFill/>
        </p:spPr>
        <p:txBody>
          <a:bodyPr wrap="square" lIns="91440" tIns="0" rIns="91440" bIns="0" anchor="b" anchorCtr="false">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endParaRPr lang="en-US">
              <a:effectLst/>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p:cNvPicPr>
            <a:picLocks noChangeAspect="true"/>
          </p:cNvPicPr>
          <p:nvPr userDrawn="true"/>
        </p:nvPicPr>
        <p:blipFill>
          <a:blip r:embed="rId2"/>
          <a:stretch>
            <a:fillRect/>
          </a:stretch>
        </p:blipFill>
        <p:spPr>
          <a:xfrm>
            <a:off x="312149" y="310065"/>
            <a:ext cx="4200144" cy="6236208"/>
          </a:xfrm>
          <a:prstGeom prst="rect">
            <a:avLst/>
          </a:prstGeom>
        </p:spPr>
      </p:pic>
      <p:pic>
        <p:nvPicPr>
          <p:cNvPr id="33" name="Picture 32"/>
          <p:cNvPicPr>
            <a:picLocks noChangeAspect="true"/>
          </p:cNvPicPr>
          <p:nvPr/>
        </p:nvPicPr>
        <p:blipFill>
          <a:blip r:embed="rId3"/>
          <a:stretch>
            <a:fillRect/>
          </a:stretch>
        </p:blipFill>
        <p:spPr>
          <a:xfrm>
            <a:off x="819150" y="3163643"/>
            <a:ext cx="2554284" cy="484991"/>
          </a:xfrm>
          <a:prstGeom prst="rect">
            <a:avLst/>
          </a:prstGeom>
        </p:spPr>
      </p:pic>
      <p:pic>
        <p:nvPicPr>
          <p:cNvPr id="17" name="Picture 16"/>
          <p:cNvPicPr>
            <a:picLocks noChangeAspect="true"/>
          </p:cNvPicPr>
          <p:nvPr userDrawn="true"/>
        </p:nvPicPr>
        <p:blipFill>
          <a:blip r:embed="rId3"/>
          <a:stretch>
            <a:fillRect/>
          </a:stretch>
        </p:blipFill>
        <p:spPr>
          <a:xfrm>
            <a:off x="819150" y="3163643"/>
            <a:ext cx="2554284" cy="484991"/>
          </a:xfrm>
          <a:prstGeom prst="rect">
            <a:avLst/>
          </a:prstGeom>
        </p:spPr>
      </p:pic>
      <p:sp>
        <p:nvSpPr>
          <p:cNvPr id="10" name="Text Placeholder 9"/>
          <p:cNvSpPr>
            <a:spLocks noGrp="true"/>
          </p:cNvSpPr>
          <p:nvPr>
            <p:ph type="body" sz="quarter" idx="10" hasCustomPrompt="true"/>
          </p:nvPr>
        </p:nvSpPr>
        <p:spPr bwMode="gray">
          <a:xfrm>
            <a:off x="5070677" y="1132699"/>
            <a:ext cx="6571596" cy="2416413"/>
          </a:xfrm>
          <a:noFill/>
        </p:spPr>
        <p:txBody>
          <a:bodyPr wrap="square" lIns="91440" tIns="0" rIns="91440" bIns="0" anchor="b" anchorCtr="false">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endParaRPr lang="en-US"/>
          </a:p>
        </p:txBody>
      </p:sp>
      <p:sp>
        <p:nvSpPr>
          <p:cNvPr id="11" name="Text Placeholder 9"/>
          <p:cNvSpPr>
            <a:spLocks noGrp="true"/>
          </p:cNvSpPr>
          <p:nvPr>
            <p:ph type="body" sz="quarter" idx="14" hasCustomPrompt="true"/>
          </p:nvPr>
        </p:nvSpPr>
        <p:spPr bwMode="gray">
          <a:xfrm>
            <a:off x="5070677" y="3739584"/>
            <a:ext cx="6571596" cy="1269714"/>
          </a:xfrm>
          <a:noFill/>
        </p:spPr>
        <p:txBody>
          <a:bodyPr wrap="square" lIns="91440" tIns="0" rIns="91440" bIns="0" anchor="t" anchorCtr="false">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endParaRPr lang="en-US">
              <a:effectLst/>
              <a:latin typeface="Arial" panose="020B0604020202020204" pitchFamily="34" charset="0"/>
            </a:endParaRPr>
          </a:p>
        </p:txBody>
      </p:sp>
      <p:sp>
        <p:nvSpPr>
          <p:cNvPr id="13" name="Text Placeholder 9"/>
          <p:cNvSpPr>
            <a:spLocks noGrp="true"/>
          </p:cNvSpPr>
          <p:nvPr>
            <p:ph type="body" sz="quarter" idx="15" hasCustomPrompt="true"/>
          </p:nvPr>
        </p:nvSpPr>
        <p:spPr bwMode="gray">
          <a:xfrm>
            <a:off x="5070677" y="5137104"/>
            <a:ext cx="6571596" cy="643718"/>
          </a:xfrm>
          <a:noFill/>
        </p:spPr>
        <p:txBody>
          <a:bodyPr wrap="square" lIns="91440" tIns="0" rIns="91440" bIns="0" anchor="b" anchorCtr="false">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endParaRPr lang="en-US">
              <a:effectLst/>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p:cNvSpPr>
            <a:spLocks noGrp="true"/>
          </p:cNvSpPr>
          <p:nvPr>
            <p:ph type="title" hasCustomPrompt="true"/>
          </p:nvPr>
        </p:nvSpPr>
        <p:spPr/>
        <p:txBody>
          <a:bodyPr/>
          <a:lstStyle/>
          <a:p>
            <a:r>
              <a:rPr lang="en-US"/>
              <a:t>Agenda</a:t>
            </a:r>
            <a:endParaRPr lang="en-US"/>
          </a:p>
        </p:txBody>
      </p:sp>
      <p:sp>
        <p:nvSpPr>
          <p:cNvPr id="10" name="Date Placeholder 9"/>
          <p:cNvSpPr>
            <a:spLocks noGrp="true"/>
          </p:cNvSpPr>
          <p:nvPr>
            <p:ph type="dt" sz="half" idx="15"/>
          </p:nvPr>
        </p:nvSpPr>
        <p:spPr/>
        <p:txBody>
          <a:bodyPr/>
          <a:lstStyle/>
          <a:p>
            <a:r>
              <a:rPr lang="en-US"/>
              <a:t>©2020 Teradata</a:t>
            </a:r>
            <a:endParaRPr lang="en-US"/>
          </a:p>
        </p:txBody>
      </p:sp>
      <p:sp>
        <p:nvSpPr>
          <p:cNvPr id="7" name="Content Placeholder 5"/>
          <p:cNvSpPr>
            <a:spLocks noGrp="true"/>
          </p:cNvSpPr>
          <p:nvPr>
            <p:ph sz="quarter" idx="17"/>
          </p:nvPr>
        </p:nvSpPr>
        <p:spPr>
          <a:xfrm>
            <a:off x="587375" y="1600200"/>
            <a:ext cx="6988175" cy="46101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p:cNvSpPr/>
          <p:nvPr userDrawn="true"/>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p:cNvSpPr>
            <a:spLocks noGrp="true"/>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endParaRPr lang="en-US"/>
          </a:p>
        </p:txBody>
      </p:sp>
      <p:sp>
        <p:nvSpPr>
          <p:cNvPr id="3" name="Rectangle 2"/>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true"/>
          </p:cNvSpPr>
          <p:nvPr>
            <p:ph type="pic" sz="quarter" idx="14" hasCustomPrompt="true"/>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endParaRPr lang="en-US"/>
          </a:p>
        </p:txBody>
      </p:sp>
      <p:sp>
        <p:nvSpPr>
          <p:cNvPr id="6" name="Date Placeholder 5"/>
          <p:cNvSpPr>
            <a:spLocks noGrp="true"/>
          </p:cNvSpPr>
          <p:nvPr>
            <p:ph type="dt" sz="half" idx="16"/>
          </p:nvPr>
        </p:nvSpPr>
        <p:spPr/>
        <p:txBody>
          <a:bodyPr/>
          <a:lstStyle/>
          <a:p>
            <a:r>
              <a:rPr lang="en-US"/>
              <a:t>©2020 Teradata</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p:cNvSpPr>
            <a:spLocks noGrp="true"/>
          </p:cNvSpPr>
          <p:nvPr>
            <p:ph sz="quarter" idx="16"/>
          </p:nvPr>
        </p:nvSpPr>
        <p:spPr>
          <a:xfrm>
            <a:off x="587374" y="2057401"/>
            <a:ext cx="10515707" cy="4152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p>
        </p:txBody>
      </p:sp>
      <p:sp>
        <p:nvSpPr>
          <p:cNvPr id="13"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3" name="Date Placeholder 2"/>
          <p:cNvSpPr>
            <a:spLocks noGrp="true"/>
          </p:cNvSpPr>
          <p:nvPr>
            <p:ph type="dt" sz="half" idx="13"/>
          </p:nvPr>
        </p:nvSpPr>
        <p:spPr/>
        <p:txBody>
          <a:bodyPr/>
          <a:lstStyle/>
          <a:p>
            <a:r>
              <a:rPr lang="en-US"/>
              <a:t>©2020 Teradata</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p:cNvSpPr>
            <a:spLocks noGrp="true"/>
          </p:cNvSpPr>
          <p:nvPr>
            <p:ph sz="quarter" idx="15"/>
          </p:nvPr>
        </p:nvSpPr>
        <p:spPr>
          <a:xfrm>
            <a:off x="587375" y="1600200"/>
            <a:ext cx="6988175" cy="46101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p>
        </p:txBody>
      </p:sp>
      <p:sp>
        <p:nvSpPr>
          <p:cNvPr id="3" name="Date Placeholder 2"/>
          <p:cNvSpPr>
            <a:spLocks noGrp="true"/>
          </p:cNvSpPr>
          <p:nvPr>
            <p:ph type="dt" sz="half" idx="13"/>
          </p:nvPr>
        </p:nvSpPr>
        <p:spPr/>
        <p:txBody>
          <a:bodyPr/>
          <a:lstStyle/>
          <a:p>
            <a:r>
              <a:rPr lang="en-US"/>
              <a:t>©2020 Teradata</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3" name="Date Placeholder 2"/>
          <p:cNvSpPr>
            <a:spLocks noGrp="true"/>
          </p:cNvSpPr>
          <p:nvPr>
            <p:ph type="dt" sz="half" idx="14"/>
          </p:nvPr>
        </p:nvSpPr>
        <p:spPr/>
        <p:txBody>
          <a:bodyPr/>
          <a:lstStyle/>
          <a:p>
            <a:r>
              <a:rPr lang="en-US"/>
              <a:t>©2020 Teradata</a:t>
            </a:r>
            <a:endParaRPr lang="en-US"/>
          </a:p>
        </p:txBody>
      </p:sp>
      <p:sp>
        <p:nvSpPr>
          <p:cNvPr id="8" name="Content Placeholder 7"/>
          <p:cNvSpPr>
            <a:spLocks noGrp="true"/>
          </p:cNvSpPr>
          <p:nvPr>
            <p:ph sz="quarter" idx="16"/>
          </p:nvPr>
        </p:nvSpPr>
        <p:spPr>
          <a:xfrm>
            <a:off x="587375" y="2057594"/>
            <a:ext cx="5007082" cy="415270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Content Placeholder 9"/>
          <p:cNvSpPr>
            <a:spLocks noGrp="true"/>
          </p:cNvSpPr>
          <p:nvPr>
            <p:ph sz="quarter" idx="17"/>
          </p:nvPr>
        </p:nvSpPr>
        <p:spPr>
          <a:xfrm>
            <a:off x="6096000" y="2057400"/>
            <a:ext cx="5007082" cy="41523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p:cNvSpPr>
            <a:spLocks noGrp="true"/>
          </p:cNvSpPr>
          <p:nvPr>
            <p:ph type="dt" sz="half" idx="14"/>
          </p:nvPr>
        </p:nvSpPr>
        <p:spPr/>
        <p:txBody>
          <a:bodyPr/>
          <a:lstStyle/>
          <a:p>
            <a:r>
              <a:rPr lang="en-US"/>
              <a:t>©2020 Teradata</a:t>
            </a:r>
            <a:endParaRPr lang="en-US"/>
          </a:p>
        </p:txBody>
      </p:sp>
      <p:sp>
        <p:nvSpPr>
          <p:cNvPr id="8" name="Content Placeholder 7"/>
          <p:cNvSpPr>
            <a:spLocks noGrp="true"/>
          </p:cNvSpPr>
          <p:nvPr>
            <p:ph sz="quarter" idx="16"/>
          </p:nvPr>
        </p:nvSpPr>
        <p:spPr>
          <a:xfrm>
            <a:off x="587375" y="1600200"/>
            <a:ext cx="5007082" cy="46101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Content Placeholder 9"/>
          <p:cNvSpPr>
            <a:spLocks noGrp="true"/>
          </p:cNvSpPr>
          <p:nvPr>
            <p:ph sz="quarter" idx="17"/>
          </p:nvPr>
        </p:nvSpPr>
        <p:spPr>
          <a:xfrm>
            <a:off x="6096000" y="1600046"/>
            <a:ext cx="5007082" cy="46096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r>
              <a:rPr lang="en-US"/>
              <a:t>©2020 Teradata</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p:cNvSpPr>
            <a:spLocks noGrp="true"/>
          </p:cNvSpPr>
          <p:nvPr>
            <p:ph type="dt" sz="half" idx="10"/>
          </p:nvPr>
        </p:nvSpPr>
        <p:spPr/>
        <p:txBody>
          <a:bodyPr/>
          <a:lstStyle/>
          <a:p>
            <a:r>
              <a:rPr lang="en-US"/>
              <a:t>©2020 Teradata</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p:cNvSpPr/>
          <p:nvPr userDrawn="true"/>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p:cNvSpPr>
            <a:spLocks noGrp="true"/>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true"/>
          </p:cNvSpPr>
          <p:nvPr>
            <p:ph type="title" hasCustomPrompt="true"/>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endParaRPr lang="en-US" dirty="0"/>
          </a:p>
        </p:txBody>
      </p:sp>
      <p:sp>
        <p:nvSpPr>
          <p:cNvPr id="3" name="Rectangle 2"/>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true"/>
          </p:cNvSpPr>
          <p:nvPr>
            <p:ph type="pic" sz="quarter" idx="14" hasCustomPrompt="true"/>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endParaRPr lang="en-US" dirty="0"/>
          </a:p>
        </p:txBody>
      </p:sp>
      <p:sp>
        <p:nvSpPr>
          <p:cNvPr id="6" name="Date Placeholder 5"/>
          <p:cNvSpPr>
            <a:spLocks noGrp="true"/>
          </p:cNvSpPr>
          <p:nvPr>
            <p:ph type="dt" sz="half" idx="16"/>
          </p:nvPr>
        </p:nvSpPr>
        <p:spPr/>
        <p:txBody>
          <a:bodyPr/>
          <a:lstStyle/>
          <a:p>
            <a:r>
              <a:rPr lang="en-US"/>
              <a:t>Snowflake Migration
2020-06-22</a:t>
            </a:r>
            <a:endParaRPr lang="en-US" dirty="0"/>
          </a:p>
        </p:txBody>
      </p:sp>
      <p:sp>
        <p:nvSpPr>
          <p:cNvPr id="4" name="Footer Placeholder 3"/>
          <p:cNvSpPr>
            <a:spLocks noGrp="true"/>
          </p:cNvSpPr>
          <p:nvPr>
            <p:ph type="ftr" sz="quarter" idx="19"/>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p:cNvSpPr>
            <a:spLocks noGrp="true"/>
          </p:cNvSpPr>
          <p:nvPr>
            <p:ph sz="quarter" idx="15"/>
          </p:nvPr>
        </p:nvSpPr>
        <p:spPr>
          <a:xfrm>
            <a:off x="585788" y="2514599"/>
            <a:ext cx="6989762" cy="36957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3" name="Date Placeholder 2"/>
          <p:cNvSpPr>
            <a:spLocks noGrp="true"/>
          </p:cNvSpPr>
          <p:nvPr>
            <p:ph type="dt" sz="half" idx="13"/>
          </p:nvPr>
        </p:nvSpPr>
        <p:spPr/>
        <p:txBody>
          <a:bodyPr/>
          <a:lstStyle/>
          <a:p>
            <a:r>
              <a:rPr lang="en-US"/>
              <a:t>©2020 Teradata</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p:cNvSpPr>
            <a:spLocks noGrp="true"/>
          </p:cNvSpPr>
          <p:nvPr>
            <p:ph sz="quarter" idx="15"/>
          </p:nvPr>
        </p:nvSpPr>
        <p:spPr>
          <a:xfrm>
            <a:off x="585788" y="2066561"/>
            <a:ext cx="6989762" cy="41437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p:cNvSpPr>
            <a:spLocks noGrp="true"/>
          </p:cNvSpPr>
          <p:nvPr>
            <p:ph type="dt" sz="half" idx="13"/>
          </p:nvPr>
        </p:nvSpPr>
        <p:spPr/>
        <p:txBody>
          <a:bodyPr/>
          <a:lstStyle/>
          <a:p>
            <a:r>
              <a:rPr lang="en-US"/>
              <a:t>©2020 Teradata</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p:cNvSpPr>
            <a:spLocks noGrp="true"/>
          </p:cNvSpPr>
          <p:nvPr>
            <p:ph sz="quarter" idx="18"/>
          </p:nvPr>
        </p:nvSpPr>
        <p:spPr>
          <a:xfrm>
            <a:off x="6095999" y="2514599"/>
            <a:ext cx="5010912" cy="3695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true"/>
          </p:cNvSpPr>
          <p:nvPr>
            <p:ph sz="quarter" idx="17"/>
          </p:nvPr>
        </p:nvSpPr>
        <p:spPr>
          <a:xfrm>
            <a:off x="585788" y="2514600"/>
            <a:ext cx="5010912" cy="3695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3" name="Date Placeholder 2"/>
          <p:cNvSpPr>
            <a:spLocks noGrp="true"/>
          </p:cNvSpPr>
          <p:nvPr>
            <p:ph type="dt" sz="half" idx="15"/>
          </p:nvPr>
        </p:nvSpPr>
        <p:spPr/>
        <p:txBody>
          <a:bodyPr/>
          <a:lstStyle/>
          <a:p>
            <a:r>
              <a:rPr lang="en-US"/>
              <a:t>©2020 Teradata</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p:cNvSpPr>
            <a:spLocks noGrp="true"/>
          </p:cNvSpPr>
          <p:nvPr>
            <p:ph sz="quarter" idx="18"/>
          </p:nvPr>
        </p:nvSpPr>
        <p:spPr>
          <a:xfrm>
            <a:off x="6095999" y="2057400"/>
            <a:ext cx="5010912" cy="41528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true"/>
          </p:cNvSpPr>
          <p:nvPr>
            <p:ph sz="quarter" idx="17"/>
          </p:nvPr>
        </p:nvSpPr>
        <p:spPr>
          <a:xfrm>
            <a:off x="585788" y="2057401"/>
            <a:ext cx="5010912" cy="41528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p:cNvSpPr>
            <a:spLocks noGrp="true"/>
          </p:cNvSpPr>
          <p:nvPr>
            <p:ph type="dt" sz="half" idx="15"/>
          </p:nvPr>
        </p:nvSpPr>
        <p:spPr/>
        <p:txBody>
          <a:bodyPr/>
          <a:lstStyle/>
          <a:p>
            <a:r>
              <a:rPr lang="en-US"/>
              <a:t>©2020 Teradata</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p:cNvSpPr>
            <a:spLocks noGrp="true"/>
          </p:cNvSpPr>
          <p:nvPr>
            <p:ph sz="quarter" idx="18"/>
          </p:nvPr>
        </p:nvSpPr>
        <p:spPr>
          <a:xfrm>
            <a:off x="585787" y="2488230"/>
            <a:ext cx="5010912" cy="3722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Text Placeholder 14"/>
          <p:cNvSpPr>
            <a:spLocks noGrp="true"/>
          </p:cNvSpPr>
          <p:nvPr>
            <p:ph type="body" sz="quarter" idx="13" hasCustomPrompt="true"/>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endParaRPr lang="en-US"/>
          </a:p>
        </p:txBody>
      </p:sp>
      <p:sp>
        <p:nvSpPr>
          <p:cNvPr id="16" name="Text Placeholder 14"/>
          <p:cNvSpPr>
            <a:spLocks noGrp="true"/>
          </p:cNvSpPr>
          <p:nvPr>
            <p:ph type="body" sz="quarter" idx="15" hasCustomPrompt="true"/>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endParaRPr lang="en-US"/>
          </a:p>
        </p:txBody>
      </p:sp>
      <p:sp>
        <p:nvSpPr>
          <p:cNvPr id="17"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2" name="Date Placeholder 1"/>
          <p:cNvSpPr>
            <a:spLocks noGrp="true"/>
          </p:cNvSpPr>
          <p:nvPr>
            <p:ph type="dt" sz="half" idx="16"/>
          </p:nvPr>
        </p:nvSpPr>
        <p:spPr/>
        <p:txBody>
          <a:bodyPr/>
          <a:lstStyle/>
          <a:p>
            <a:r>
              <a:rPr lang="en-US"/>
              <a:t>©2020 Teradata</a:t>
            </a:r>
            <a:endParaRPr lang="en-US"/>
          </a:p>
        </p:txBody>
      </p:sp>
      <p:sp>
        <p:nvSpPr>
          <p:cNvPr id="7" name="Content Placeholder 6"/>
          <p:cNvSpPr>
            <a:spLocks noGrp="true"/>
          </p:cNvSpPr>
          <p:nvPr>
            <p:ph sz="quarter" idx="19"/>
          </p:nvPr>
        </p:nvSpPr>
        <p:spPr>
          <a:xfrm>
            <a:off x="6096000" y="2488230"/>
            <a:ext cx="5006975" cy="3722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p:cNvSpPr>
            <a:spLocks noGrp="true"/>
          </p:cNvSpPr>
          <p:nvPr>
            <p:ph sz="quarter" idx="18"/>
          </p:nvPr>
        </p:nvSpPr>
        <p:spPr>
          <a:xfrm>
            <a:off x="587375" y="2494192"/>
            <a:ext cx="3273425" cy="3716108"/>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1" name="Text Placeholder 14"/>
          <p:cNvSpPr>
            <a:spLocks noGrp="true"/>
          </p:cNvSpPr>
          <p:nvPr>
            <p:ph type="body" sz="quarter" idx="13" hasCustomPrompt="true"/>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endParaRPr lang="en-US"/>
          </a:p>
        </p:txBody>
      </p:sp>
      <p:sp>
        <p:nvSpPr>
          <p:cNvPr id="17"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p:cNvSpPr>
            <a:spLocks noGrp="true"/>
          </p:cNvSpPr>
          <p:nvPr>
            <p:ph type="body" sz="quarter" idx="11" hasCustomPrompt="true"/>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20" name="Text Placeholder 14"/>
          <p:cNvSpPr>
            <a:spLocks noGrp="true"/>
          </p:cNvSpPr>
          <p:nvPr>
            <p:ph type="body" sz="quarter" idx="15" hasCustomPrompt="true"/>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endParaRPr lang="en-US"/>
          </a:p>
        </p:txBody>
      </p:sp>
      <p:sp>
        <p:nvSpPr>
          <p:cNvPr id="22" name="Text Placeholder 14"/>
          <p:cNvSpPr>
            <a:spLocks noGrp="true"/>
          </p:cNvSpPr>
          <p:nvPr>
            <p:ph type="body" sz="quarter" idx="17" hasCustomPrompt="true"/>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endParaRPr lang="en-US"/>
          </a:p>
        </p:txBody>
      </p:sp>
      <p:sp>
        <p:nvSpPr>
          <p:cNvPr id="4" name="Date Placeholder 3"/>
          <p:cNvSpPr>
            <a:spLocks noGrp="true"/>
          </p:cNvSpPr>
          <p:nvPr>
            <p:ph type="dt" sz="half" idx="19"/>
          </p:nvPr>
        </p:nvSpPr>
        <p:spPr/>
        <p:txBody>
          <a:bodyPr/>
          <a:lstStyle/>
          <a:p>
            <a:r>
              <a:rPr lang="en-US"/>
              <a:t>©2020 Teradata</a:t>
            </a:r>
            <a:endParaRPr lang="en-US"/>
          </a:p>
        </p:txBody>
      </p:sp>
      <p:sp>
        <p:nvSpPr>
          <p:cNvPr id="15" name="Content Placeholder 2"/>
          <p:cNvSpPr>
            <a:spLocks noGrp="true"/>
          </p:cNvSpPr>
          <p:nvPr>
            <p:ph sz="quarter" idx="21"/>
          </p:nvPr>
        </p:nvSpPr>
        <p:spPr>
          <a:xfrm>
            <a:off x="4208144" y="2494192"/>
            <a:ext cx="3273425" cy="3716108"/>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9" name="Content Placeholder 2"/>
          <p:cNvSpPr>
            <a:spLocks noGrp="true"/>
          </p:cNvSpPr>
          <p:nvPr>
            <p:ph sz="quarter" idx="22"/>
          </p:nvPr>
        </p:nvSpPr>
        <p:spPr>
          <a:xfrm>
            <a:off x="7829657" y="2494192"/>
            <a:ext cx="3273425" cy="3716108"/>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p:cNvSpPr>
            <a:spLocks noGrp="true"/>
          </p:cNvSpPr>
          <p:nvPr>
            <p:ph type="body" sz="quarter" idx="13" hasCustomPrompt="true"/>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endParaRPr lang="en-US"/>
          </a:p>
        </p:txBody>
      </p:sp>
      <p:sp>
        <p:nvSpPr>
          <p:cNvPr id="17"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20" name="Text Placeholder 14"/>
          <p:cNvSpPr>
            <a:spLocks noGrp="true"/>
          </p:cNvSpPr>
          <p:nvPr>
            <p:ph type="body" sz="quarter" idx="15" hasCustomPrompt="true"/>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endParaRPr lang="en-US"/>
          </a:p>
        </p:txBody>
      </p:sp>
      <p:sp>
        <p:nvSpPr>
          <p:cNvPr id="22" name="Text Placeholder 14"/>
          <p:cNvSpPr>
            <a:spLocks noGrp="true"/>
          </p:cNvSpPr>
          <p:nvPr>
            <p:ph type="body" sz="quarter" idx="17" hasCustomPrompt="true"/>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endParaRPr lang="en-US"/>
          </a:p>
        </p:txBody>
      </p:sp>
      <p:sp>
        <p:nvSpPr>
          <p:cNvPr id="3" name="Picture Placeholder 2"/>
          <p:cNvSpPr>
            <a:spLocks noGrp="true"/>
          </p:cNvSpPr>
          <p:nvPr>
            <p:ph type="pic" sz="quarter" idx="18" hasCustomPrompt="true"/>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endParaRPr lang="en-US"/>
          </a:p>
        </p:txBody>
      </p:sp>
      <p:sp>
        <p:nvSpPr>
          <p:cNvPr id="14" name="Picture Placeholder 2"/>
          <p:cNvSpPr>
            <a:spLocks noGrp="true"/>
          </p:cNvSpPr>
          <p:nvPr>
            <p:ph type="pic" sz="quarter" idx="19" hasCustomPrompt="true"/>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endParaRPr lang="en-US"/>
          </a:p>
        </p:txBody>
      </p:sp>
      <p:sp>
        <p:nvSpPr>
          <p:cNvPr id="16" name="Picture Placeholder 2"/>
          <p:cNvSpPr>
            <a:spLocks noGrp="true"/>
          </p:cNvSpPr>
          <p:nvPr>
            <p:ph type="pic" sz="quarter" idx="20" hasCustomPrompt="true"/>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endParaRPr lang="en-US"/>
          </a:p>
        </p:txBody>
      </p:sp>
      <p:sp>
        <p:nvSpPr>
          <p:cNvPr id="5" name="Date Placeholder 4"/>
          <p:cNvSpPr>
            <a:spLocks noGrp="true"/>
          </p:cNvSpPr>
          <p:nvPr>
            <p:ph type="dt" sz="half" idx="22"/>
          </p:nvPr>
        </p:nvSpPr>
        <p:spPr/>
        <p:txBody>
          <a:bodyPr/>
          <a:lstStyle/>
          <a:p>
            <a:r>
              <a:rPr lang="en-US"/>
              <a:t>©2020 Teradata</a:t>
            </a:r>
            <a:endParaRPr lang="en-US"/>
          </a:p>
        </p:txBody>
      </p:sp>
      <p:sp>
        <p:nvSpPr>
          <p:cNvPr id="15" name="Content Placeholder 2"/>
          <p:cNvSpPr>
            <a:spLocks noGrp="true"/>
          </p:cNvSpPr>
          <p:nvPr>
            <p:ph sz="quarter" idx="27"/>
          </p:nvPr>
        </p:nvSpPr>
        <p:spPr>
          <a:xfrm>
            <a:off x="587375" y="4060920"/>
            <a:ext cx="3273425" cy="2149379"/>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23" name="Content Placeholder 2"/>
          <p:cNvSpPr>
            <a:spLocks noGrp="true"/>
          </p:cNvSpPr>
          <p:nvPr>
            <p:ph sz="quarter" idx="28"/>
          </p:nvPr>
        </p:nvSpPr>
        <p:spPr>
          <a:xfrm>
            <a:off x="4208089" y="4060920"/>
            <a:ext cx="3273425" cy="2149379"/>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24" name="Content Placeholder 2"/>
          <p:cNvSpPr>
            <a:spLocks noGrp="true"/>
          </p:cNvSpPr>
          <p:nvPr>
            <p:ph sz="quarter" idx="29"/>
          </p:nvPr>
        </p:nvSpPr>
        <p:spPr>
          <a:xfrm>
            <a:off x="7829658" y="4060920"/>
            <a:ext cx="3273425" cy="2149379"/>
          </a:xfrm>
        </p:spPr>
        <p:txBody>
          <a:bodyPr/>
          <a:lstStyle>
            <a:lvl1pPr marL="230505" indent="-230505">
              <a:lnSpc>
                <a:spcPct val="100000"/>
              </a:lnSpc>
              <a:spcBef>
                <a:spcPts val="1000"/>
              </a:spcBef>
              <a:buFont typeface="Arial" panose="020B0604020202020204" pitchFamily="34" charset="0"/>
              <a:buChar char="•"/>
              <a:defRPr sz="1800"/>
            </a:lvl1pPr>
            <a:lvl2pPr marL="462280" indent="-222250">
              <a:lnSpc>
                <a:spcPct val="90000"/>
              </a:lnSpc>
              <a:spcBef>
                <a:spcPts val="500"/>
              </a:spcBef>
              <a:defRPr sz="1800"/>
            </a:lvl2pPr>
            <a:lvl3pPr marL="690880" indent="-177800">
              <a:lnSpc>
                <a:spcPct val="90000"/>
              </a:lnSpc>
              <a:spcBef>
                <a:spcPts val="500"/>
              </a:spcBef>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12" name="Text Placeholder 14"/>
          <p:cNvSpPr>
            <a:spLocks noGrp="true"/>
          </p:cNvSpPr>
          <p:nvPr>
            <p:ph type="body" sz="quarter" idx="13" hasCustomPrompt="true"/>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p:cNvSpPr>
            <a:spLocks noGrp="true"/>
          </p:cNvSpPr>
          <p:nvPr>
            <p:ph type="dt" sz="half" idx="14"/>
          </p:nvPr>
        </p:nvSpPr>
        <p:spPr/>
        <p:txBody>
          <a:bodyPr/>
          <a:lstStyle/>
          <a:p>
            <a:r>
              <a:rPr lang="en-US"/>
              <a:t>©2020 Teradata</a:t>
            </a:r>
            <a:endParaRPr lang="en-US"/>
          </a:p>
        </p:txBody>
      </p:sp>
      <p:sp>
        <p:nvSpPr>
          <p:cNvPr id="6" name="Content Placeholder 5"/>
          <p:cNvSpPr>
            <a:spLocks noGrp="true"/>
          </p:cNvSpPr>
          <p:nvPr>
            <p:ph sz="quarter" idx="16"/>
          </p:nvPr>
        </p:nvSpPr>
        <p:spPr>
          <a:xfrm>
            <a:off x="571500" y="2057400"/>
            <a:ext cx="5081588" cy="4152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p:cNvSpPr>
            <a:spLocks noGrp="true"/>
          </p:cNvSpPr>
          <p:nvPr>
            <p:ph type="subTitle" idx="1" hasCustomPrompt="true"/>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endParaRPr lang="en-US">
              <a:effectLst/>
              <a:latin typeface="Arial" panose="020B0604020202020204" pitchFamily="34" charset="0"/>
            </a:endParaRPr>
          </a:p>
        </p:txBody>
      </p:sp>
      <p:sp>
        <p:nvSpPr>
          <p:cNvPr id="11" name="Text Placeholder 10"/>
          <p:cNvSpPr>
            <a:spLocks noGrp="true"/>
          </p:cNvSpPr>
          <p:nvPr>
            <p:ph type="body" sz="quarter" idx="10" hasCustomPrompt="true"/>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p:cNvSpPr>
            <a:spLocks noGrp="true"/>
          </p:cNvSpPr>
          <p:nvPr>
            <p:ph type="subTitle" idx="1" hasCustomPrompt="true"/>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endParaRPr lang="en-US">
              <a:effectLst/>
              <a:latin typeface="Arial" panose="020B0604020202020204" pitchFamily="34" charset="0"/>
            </a:endParaRPr>
          </a:p>
        </p:txBody>
      </p:sp>
      <p:sp>
        <p:nvSpPr>
          <p:cNvPr id="10" name="Text Placeholder 10"/>
          <p:cNvSpPr>
            <a:spLocks noGrp="true"/>
          </p:cNvSpPr>
          <p:nvPr>
            <p:ph type="body" sz="quarter" idx="10" hasCustomPrompt="true"/>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p:cNvSpPr>
            <a:spLocks noGrp="true"/>
          </p:cNvSpPr>
          <p:nvPr>
            <p:ph sz="quarter" idx="16"/>
          </p:nvPr>
        </p:nvSpPr>
        <p:spPr>
          <a:xfrm>
            <a:off x="587375" y="2057401"/>
            <a:ext cx="6986588" cy="4152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p>
        </p:txBody>
      </p:sp>
      <p:sp>
        <p:nvSpPr>
          <p:cNvPr id="13"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3" name="Date Placeholder 2"/>
          <p:cNvSpPr>
            <a:spLocks noGrp="true"/>
          </p:cNvSpPr>
          <p:nvPr>
            <p:ph type="dt" sz="half" idx="13"/>
          </p:nvPr>
        </p:nvSpPr>
        <p:spPr/>
        <p:txBody>
          <a:bodyPr/>
          <a:lstStyle/>
          <a:p>
            <a:r>
              <a:rPr lang="en-US"/>
              <a:t>Snowflake Migration
2020-06-22</a:t>
            </a:r>
            <a:endParaRPr lang="en-US" dirty="0"/>
          </a:p>
        </p:txBody>
      </p:sp>
      <p:sp>
        <p:nvSpPr>
          <p:cNvPr id="4" name="Footer Placeholder 3"/>
          <p:cNvSpPr>
            <a:spLocks noGrp="true"/>
          </p:cNvSpPr>
          <p:nvPr>
            <p:ph type="ftr" sz="quarter" idx="17"/>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p:cNvSpPr>
            <a:spLocks noGrp="true"/>
          </p:cNvSpPr>
          <p:nvPr>
            <p:ph type="subTitle" idx="1" hasCustomPrompt="true"/>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endParaRPr lang="en-US">
              <a:effectLst/>
              <a:latin typeface="Arial" panose="020B0604020202020204" pitchFamily="34" charset="0"/>
            </a:endParaRPr>
          </a:p>
        </p:txBody>
      </p:sp>
      <p:sp>
        <p:nvSpPr>
          <p:cNvPr id="8" name="Text Placeholder 10"/>
          <p:cNvSpPr>
            <a:spLocks noGrp="true"/>
          </p:cNvSpPr>
          <p:nvPr>
            <p:ph type="body" sz="quarter" idx="10" hasCustomPrompt="true"/>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8" name="Rectangle 7"/>
          <p:cNvSpPr/>
          <p:nvPr userDrawn="true"/>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p:cNvSpPr>
            <a:spLocks noGrp="true"/>
          </p:cNvSpPr>
          <p:nvPr>
            <p:ph type="pic" sz="quarter" idx="13" hasCustomPrompt="true"/>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100"/>
            </a:lvl1pPr>
          </a:lstStyle>
          <a:p>
            <a:r>
              <a:rPr lang="en-US"/>
              <a:t>Drag image here or click the icon</a:t>
            </a:r>
            <a:br>
              <a:rPr lang="en-US"/>
            </a:br>
            <a:r>
              <a:rPr lang="en-US"/>
              <a:t>to prompt image insert</a:t>
            </a:r>
            <a:endParaRPr lang="en-US"/>
          </a:p>
        </p:txBody>
      </p:sp>
      <p:sp>
        <p:nvSpPr>
          <p:cNvPr id="4" name="Content Placeholder 3"/>
          <p:cNvSpPr>
            <a:spLocks noGrp="true"/>
          </p:cNvSpPr>
          <p:nvPr>
            <p:ph sz="quarter" idx="14"/>
          </p:nvPr>
        </p:nvSpPr>
        <p:spPr>
          <a:xfrm>
            <a:off x="571500" y="2057400"/>
            <a:ext cx="5524500" cy="4152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true"/>
          </p:cNvSpPr>
          <p:nvPr>
            <p:ph type="dt" sz="half" idx="15"/>
          </p:nvPr>
        </p:nvSpPr>
        <p:spPr/>
        <p:txBody>
          <a:bodyPr/>
          <a:lstStyle/>
          <a:p>
            <a:r>
              <a:rPr lang="en-US"/>
              <a:t>©2020 Teradata</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p:cNvSpPr/>
          <p:nvPr userDrawn="true"/>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p:cNvSpPr/>
          <p:nvPr userDrawn="true"/>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p:cNvSpPr>
            <a:spLocks noGrp="true"/>
          </p:cNvSpPr>
          <p:nvPr>
            <p:ph type="pic" sz="quarter" idx="14" hasCustomPrompt="true"/>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endParaRPr lang="en-US"/>
          </a:p>
        </p:txBody>
      </p:sp>
      <p:pic>
        <p:nvPicPr>
          <p:cNvPr id="10" name="Picture 9"/>
          <p:cNvPicPr>
            <a:picLocks noChangeAspect="true"/>
          </p:cNvPicPr>
          <p:nvPr/>
        </p:nvPicPr>
        <p:blipFill>
          <a:blip r:embed="rId2"/>
          <a:stretch>
            <a:fillRect/>
          </a:stretch>
        </p:blipFill>
        <p:spPr>
          <a:xfrm>
            <a:off x="1400151" y="2051440"/>
            <a:ext cx="545661" cy="358988"/>
          </a:xfrm>
          <a:prstGeom prst="rect">
            <a:avLst/>
          </a:prstGeom>
        </p:spPr>
      </p:pic>
      <p:sp>
        <p:nvSpPr>
          <p:cNvPr id="12" name="Text Placeholder 11"/>
          <p:cNvSpPr>
            <a:spLocks noGrp="true"/>
          </p:cNvSpPr>
          <p:nvPr>
            <p:ph type="body" sz="quarter" idx="15" hasCustomPrompt="true"/>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p:cNvSpPr>
            <a:spLocks noGrp="true"/>
          </p:cNvSpPr>
          <p:nvPr>
            <p:ph type="body" sz="quarter" idx="16" hasCustomPrompt="true"/>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p:cNvPicPr>
            <a:picLocks noChangeAspect="true"/>
          </p:cNvPicPr>
          <p:nvPr userDrawn="true"/>
        </p:nvPicPr>
        <p:blipFill>
          <a:blip r:embed="rId2"/>
          <a:stretch>
            <a:fillRect/>
          </a:stretch>
        </p:blipFill>
        <p:spPr>
          <a:xfrm>
            <a:off x="1400151" y="2051440"/>
            <a:ext cx="545661" cy="358988"/>
          </a:xfrm>
          <a:prstGeom prst="rect">
            <a:avLst/>
          </a:prstGeom>
        </p:spPr>
      </p:pic>
      <p:pic>
        <p:nvPicPr>
          <p:cNvPr id="11" name="Picture 10"/>
          <p:cNvPicPr>
            <a:picLocks noChangeAspect="true"/>
          </p:cNvPicPr>
          <p:nvPr userDrawn="true"/>
        </p:nvPicPr>
        <p:blipFill>
          <a:blip r:embed="rId2"/>
          <a:stretch>
            <a:fillRect/>
          </a:stretch>
        </p:blipFill>
        <p:spPr>
          <a:xfrm>
            <a:off x="1400151" y="2051440"/>
            <a:ext cx="545661" cy="358988"/>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12" name="Text Placeholder 11"/>
          <p:cNvSpPr>
            <a:spLocks noGrp="true"/>
          </p:cNvSpPr>
          <p:nvPr>
            <p:ph type="body" sz="quarter" idx="15" hasCustomPrompt="true"/>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p:cNvSpPr>
            <a:spLocks noGrp="true"/>
          </p:cNvSpPr>
          <p:nvPr>
            <p:ph type="body" sz="quarter" idx="16" hasCustomPrompt="true"/>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p:cNvSpPr>
            <a:spLocks noGrp="true"/>
          </p:cNvSpPr>
          <p:nvPr>
            <p:ph type="body" sz="quarter" idx="17" hasCustomPrompt="true"/>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p:cNvSpPr>
            <a:spLocks noGrp="true"/>
          </p:cNvSpPr>
          <p:nvPr>
            <p:ph type="body" sz="quarter" idx="18" hasCustomPrompt="true"/>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p:cNvSpPr>
            <a:spLocks noGrp="true"/>
          </p:cNvSpPr>
          <p:nvPr>
            <p:ph type="body" sz="quarter" idx="19" hasCustomPrompt="true"/>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p:cNvSpPr>
            <a:spLocks noGrp="true"/>
          </p:cNvSpPr>
          <p:nvPr>
            <p:ph type="body" sz="quarter" idx="20" hasCustomPrompt="true"/>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p:cNvSpPr>
            <a:spLocks noGrp="true"/>
          </p:cNvSpPr>
          <p:nvPr>
            <p:ph type="dt" sz="half" idx="21"/>
          </p:nvPr>
        </p:nvSpPr>
        <p:spPr/>
        <p:txBody>
          <a:bodyPr/>
          <a:lstStyle/>
          <a:p>
            <a:r>
              <a:rPr lang="en-US"/>
              <a:t>©2020 Teradata</a:t>
            </a:r>
            <a:endParaRPr lang="en-US"/>
          </a:p>
        </p:txBody>
      </p:sp>
      <p:pic>
        <p:nvPicPr>
          <p:cNvPr id="17" name="Picture 16"/>
          <p:cNvPicPr>
            <a:picLocks noChangeAspect="true"/>
          </p:cNvPicPr>
          <p:nvPr userDrawn="true"/>
        </p:nvPicPr>
        <p:blipFill>
          <a:blip r:embed="rId2"/>
          <a:stretch>
            <a:fillRect/>
          </a:stretch>
        </p:blipFill>
        <p:spPr>
          <a:xfrm>
            <a:off x="641236" y="2034663"/>
            <a:ext cx="545661" cy="358988"/>
          </a:xfrm>
          <a:prstGeom prst="rect">
            <a:avLst/>
          </a:prstGeom>
        </p:spPr>
      </p:pic>
      <p:pic>
        <p:nvPicPr>
          <p:cNvPr id="20" name="Picture 19"/>
          <p:cNvPicPr>
            <a:picLocks noChangeAspect="true"/>
          </p:cNvPicPr>
          <p:nvPr userDrawn="true"/>
        </p:nvPicPr>
        <p:blipFill>
          <a:blip r:embed="rId2"/>
          <a:stretch>
            <a:fillRect/>
          </a:stretch>
        </p:blipFill>
        <p:spPr>
          <a:xfrm>
            <a:off x="4329264" y="2034663"/>
            <a:ext cx="545661" cy="358988"/>
          </a:xfrm>
          <a:prstGeom prst="rect">
            <a:avLst/>
          </a:prstGeom>
        </p:spPr>
      </p:pic>
      <p:pic>
        <p:nvPicPr>
          <p:cNvPr id="24" name="Picture 23"/>
          <p:cNvPicPr>
            <a:picLocks noChangeAspect="true"/>
          </p:cNvPicPr>
          <p:nvPr userDrawn="true"/>
        </p:nvPicPr>
        <p:blipFill>
          <a:blip r:embed="rId2"/>
          <a:stretch>
            <a:fillRect/>
          </a:stretch>
        </p:blipFill>
        <p:spPr>
          <a:xfrm>
            <a:off x="7979296" y="2034663"/>
            <a:ext cx="545661" cy="358988"/>
          </a:xfrm>
          <a:prstGeom prst="rect">
            <a:avLst/>
          </a:prstGeom>
        </p:spPr>
      </p:pic>
      <p:pic>
        <p:nvPicPr>
          <p:cNvPr id="25" name="Picture 24"/>
          <p:cNvPicPr>
            <a:picLocks noChangeAspect="true"/>
          </p:cNvPicPr>
          <p:nvPr userDrawn="true"/>
        </p:nvPicPr>
        <p:blipFill>
          <a:blip r:embed="rId2"/>
          <a:stretch>
            <a:fillRect/>
          </a:stretch>
        </p:blipFill>
        <p:spPr>
          <a:xfrm>
            <a:off x="639643" y="2034658"/>
            <a:ext cx="545661" cy="358988"/>
          </a:xfrm>
          <a:prstGeom prst="rect">
            <a:avLst/>
          </a:prstGeom>
        </p:spPr>
      </p:pic>
      <p:pic>
        <p:nvPicPr>
          <p:cNvPr id="26" name="Picture 25"/>
          <p:cNvPicPr>
            <a:picLocks noChangeAspect="true"/>
          </p:cNvPicPr>
          <p:nvPr userDrawn="true"/>
        </p:nvPicPr>
        <p:blipFill>
          <a:blip r:embed="rId2"/>
          <a:stretch>
            <a:fillRect/>
          </a:stretch>
        </p:blipFill>
        <p:spPr>
          <a:xfrm>
            <a:off x="4327671" y="2034658"/>
            <a:ext cx="545661" cy="358988"/>
          </a:xfrm>
          <a:prstGeom prst="rect">
            <a:avLst/>
          </a:prstGeom>
        </p:spPr>
      </p:pic>
      <p:pic>
        <p:nvPicPr>
          <p:cNvPr id="30" name="Picture 29"/>
          <p:cNvPicPr>
            <a:picLocks noChangeAspect="true"/>
          </p:cNvPicPr>
          <p:nvPr userDrawn="true"/>
        </p:nvPicPr>
        <p:blipFill>
          <a:blip r:embed="rId2"/>
          <a:stretch>
            <a:fillRect/>
          </a:stretch>
        </p:blipFill>
        <p:spPr>
          <a:xfrm>
            <a:off x="7977703" y="2034658"/>
            <a:ext cx="545661" cy="358988"/>
          </a:xfrm>
          <a:prstGeom prst="rect">
            <a:avLst/>
          </a:prstGeom>
        </p:spPr>
      </p:pic>
      <p:pic>
        <p:nvPicPr>
          <p:cNvPr id="31" name="Picture 30"/>
          <p:cNvPicPr>
            <a:picLocks noChangeAspect="true"/>
          </p:cNvPicPr>
          <p:nvPr userDrawn="true"/>
        </p:nvPicPr>
        <p:blipFill>
          <a:blip r:embed="rId2"/>
          <a:stretch>
            <a:fillRect/>
          </a:stretch>
        </p:blipFill>
        <p:spPr>
          <a:xfrm>
            <a:off x="639643" y="2030848"/>
            <a:ext cx="545661" cy="358988"/>
          </a:xfrm>
          <a:prstGeom prst="rect">
            <a:avLst/>
          </a:prstGeom>
        </p:spPr>
      </p:pic>
      <p:pic>
        <p:nvPicPr>
          <p:cNvPr id="32" name="Picture 31"/>
          <p:cNvPicPr>
            <a:picLocks noChangeAspect="true"/>
          </p:cNvPicPr>
          <p:nvPr userDrawn="true"/>
        </p:nvPicPr>
        <p:blipFill>
          <a:blip r:embed="rId2"/>
          <a:stretch>
            <a:fillRect/>
          </a:stretch>
        </p:blipFill>
        <p:spPr>
          <a:xfrm>
            <a:off x="4327671" y="2030848"/>
            <a:ext cx="545661" cy="358988"/>
          </a:xfrm>
          <a:prstGeom prst="rect">
            <a:avLst/>
          </a:prstGeom>
        </p:spPr>
      </p:pic>
      <p:pic>
        <p:nvPicPr>
          <p:cNvPr id="33" name="Picture 32"/>
          <p:cNvPicPr>
            <a:picLocks noChangeAspect="true"/>
          </p:cNvPicPr>
          <p:nvPr userDrawn="true"/>
        </p:nvPicPr>
        <p:blipFill>
          <a:blip r:embed="rId2"/>
          <a:stretch>
            <a:fillRect/>
          </a:stretch>
        </p:blipFill>
        <p:spPr>
          <a:xfrm>
            <a:off x="7977703" y="2030848"/>
            <a:ext cx="545661" cy="358988"/>
          </a:xfrm>
          <a:prstGeom prst="rect">
            <a:avLst/>
          </a:prstGeom>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sp>
        <p:nvSpPr>
          <p:cNvPr id="4" name="Table Placeholder 3"/>
          <p:cNvSpPr>
            <a:spLocks noGrp="true"/>
          </p:cNvSpPr>
          <p:nvPr>
            <p:ph type="tbl" sz="quarter" idx="12" hasCustomPrompt="true"/>
          </p:nvPr>
        </p:nvSpPr>
        <p:spPr>
          <a:xfrm>
            <a:off x="585093" y="2057400"/>
            <a:ext cx="10058400" cy="4152900"/>
          </a:xfrm>
        </p:spPr>
        <p:txBody>
          <a:bodyPr/>
          <a:lstStyle/>
          <a:p>
            <a:r>
              <a:rPr lang="en-US"/>
              <a:t>Click icon to add table</a:t>
            </a:r>
            <a:endParaRPr lang="en-US"/>
          </a:p>
        </p:txBody>
      </p:sp>
      <p:sp>
        <p:nvSpPr>
          <p:cNvPr id="5" name="Date Placeholder 4"/>
          <p:cNvSpPr>
            <a:spLocks noGrp="true"/>
          </p:cNvSpPr>
          <p:nvPr>
            <p:ph type="dt" sz="half" idx="13"/>
          </p:nvPr>
        </p:nvSpPr>
        <p:spPr>
          <a:xfrm>
            <a:off x="933278" y="6446965"/>
            <a:ext cx="2743200" cy="169277"/>
          </a:xfrm>
        </p:spPr>
        <p:txBody>
          <a:bodyPr/>
          <a:lstStyle/>
          <a:p>
            <a:r>
              <a:rPr lang="en-US"/>
              <a:t>©2020 Teradata</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endParaRPr lang="en-US"/>
          </a:p>
        </p:txBody>
      </p:sp>
      <p:grpSp>
        <p:nvGrpSpPr>
          <p:cNvPr id="14" name="Gruppieren 17"/>
          <p:cNvGrpSpPr/>
          <p:nvPr/>
        </p:nvGrpSpPr>
        <p:grpSpPr>
          <a:xfrm>
            <a:off x="586740" y="2221056"/>
            <a:ext cx="10384479" cy="3771352"/>
            <a:chOff x="530475" y="1569454"/>
            <a:chExt cx="11124000" cy="4315046"/>
          </a:xfrm>
        </p:grpSpPr>
        <p:grpSp>
          <p:nvGrpSpPr>
            <p:cNvPr id="16" name="Gruppieren 6"/>
            <p:cNvGrpSpPr>
              <a:grpSpLocks noChangeAspect="true"/>
            </p:cNvGrpSpPr>
            <p:nvPr/>
          </p:nvGrpSpPr>
          <p:grpSpPr>
            <a:xfrm>
              <a:off x="530475" y="1905316"/>
              <a:ext cx="11124000" cy="3979184"/>
              <a:chOff x="540000" y="1834981"/>
              <a:chExt cx="11109600" cy="3974032"/>
            </a:xfrm>
          </p:grpSpPr>
          <p:sp>
            <p:nvSpPr>
              <p:cNvPr id="20" name="Richtungspfeil 7"/>
              <p:cNvSpPr/>
              <p:nvPr/>
            </p:nvSpPr>
            <p:spPr bwMode="gray">
              <a:xfrm>
                <a:off x="540000" y="1834981"/>
                <a:ext cx="2896421" cy="3974032"/>
              </a:xfrm>
              <a:prstGeom prst="homePlate">
                <a:avLst>
                  <a:gd name="adj" fmla="val 23349"/>
                </a:avLst>
              </a:prstGeom>
              <a:noFill/>
              <a:ln w="9525">
                <a:solidFill>
                  <a:schemeClr val="bg1">
                    <a:lumMod val="75000"/>
                  </a:schemeClr>
                </a:solidFill>
                <a:miter lim="800000"/>
              </a:ln>
              <a:effectLst/>
            </p:spPr>
            <p:txBody>
              <a:bodyPr lIns="216000" tIns="0" rIns="54000" bIns="0" anchor="ctr" anchorCtr="false">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p:cNvSpPr/>
              <p:nvPr/>
            </p:nvSpPr>
            <p:spPr bwMode="gray">
              <a:xfrm>
                <a:off x="5809486"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p:cNvSpPr/>
              <p:nvPr/>
            </p:nvSpPr>
            <p:spPr bwMode="gray">
              <a:xfrm>
                <a:off x="8555717"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p:cNvGrpSpPr/>
              <p:nvPr/>
            </p:nvGrpSpPr>
            <p:grpSpPr>
              <a:xfrm>
                <a:off x="3075408" y="1834981"/>
                <a:ext cx="3089642" cy="3974031"/>
                <a:chOff x="3075408" y="1834982"/>
                <a:chExt cx="3089642" cy="3974031"/>
              </a:xfrm>
              <a:noFill/>
            </p:grpSpPr>
            <p:sp>
              <p:nvSpPr>
                <p:cNvPr id="24" name="Parallelogramm 11"/>
                <p:cNvSpPr/>
                <p:nvPr/>
              </p:nvSpPr>
              <p:spPr bwMode="gray">
                <a:xfrm flipH="true">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1" fmla="*/ 0 w 2762381"/>
                    <a:gd name="connsiteY0-2" fmla="*/ 1237579 h 1237579"/>
                    <a:gd name="connsiteX1-3" fmla="*/ 436135 w 2762381"/>
                    <a:gd name="connsiteY1-4" fmla="*/ 0 h 1237579"/>
                    <a:gd name="connsiteX2-5" fmla="*/ 2762381 w 2762381"/>
                    <a:gd name="connsiteY2-6" fmla="*/ 0 h 1237579"/>
                    <a:gd name="connsiteX3-7" fmla="*/ 2372741 w 2762381"/>
                    <a:gd name="connsiteY3-8" fmla="*/ 1237579 h 1237579"/>
                    <a:gd name="connsiteX4-9" fmla="*/ 0 w 2762381"/>
                    <a:gd name="connsiteY4-10" fmla="*/ 1237579 h 1237579"/>
                    <a:gd name="connsiteX0-11" fmla="*/ 0 w 2824374"/>
                    <a:gd name="connsiteY0-12" fmla="*/ 1237579 h 1237579"/>
                    <a:gd name="connsiteX1-13" fmla="*/ 498128 w 2824374"/>
                    <a:gd name="connsiteY1-14" fmla="*/ 0 h 1237579"/>
                    <a:gd name="connsiteX2-15" fmla="*/ 2824374 w 2824374"/>
                    <a:gd name="connsiteY2-16" fmla="*/ 0 h 1237579"/>
                    <a:gd name="connsiteX3-17" fmla="*/ 2434734 w 2824374"/>
                    <a:gd name="connsiteY3-18" fmla="*/ 1237579 h 1237579"/>
                    <a:gd name="connsiteX4-19" fmla="*/ 0 w 2824374"/>
                    <a:gd name="connsiteY4-20" fmla="*/ 1237579 h 1237579"/>
                    <a:gd name="connsiteX0-21" fmla="*/ 0 w 2824374"/>
                    <a:gd name="connsiteY0-22" fmla="*/ 1237579 h 1237579"/>
                    <a:gd name="connsiteX1-23" fmla="*/ 384474 w 2824374"/>
                    <a:gd name="connsiteY1-24" fmla="*/ 5166 h 1237579"/>
                    <a:gd name="connsiteX2-25" fmla="*/ 2824374 w 2824374"/>
                    <a:gd name="connsiteY2-26" fmla="*/ 0 h 1237579"/>
                    <a:gd name="connsiteX3-27" fmla="*/ 2434734 w 2824374"/>
                    <a:gd name="connsiteY3-28" fmla="*/ 1237579 h 1237579"/>
                    <a:gd name="connsiteX4-29" fmla="*/ 0 w 2824374"/>
                    <a:gd name="connsiteY4-30" fmla="*/ 1237579 h 12375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ln>
                <a:effectLst/>
              </p:spPr>
              <p:txBody>
                <a:bodyPr lIns="432000" tIns="0" rIns="0" bIns="0" anchor="ctr" anchorCtr="false">
                  <a:noAutofit/>
                </a:bodyPr>
                <a:lstStyle/>
                <a:p>
                  <a:pPr>
                    <a:spcBef>
                      <a:spcPct val="50000"/>
                    </a:spcBef>
                    <a:spcAft>
                      <a:spcPts val="750"/>
                    </a:spcAft>
                  </a:pPr>
                  <a:endParaRPr lang="en-US" sz="900">
                    <a:solidFill>
                      <a:srgbClr val="3C3C3B"/>
                    </a:solidFill>
                  </a:endParaRPr>
                </a:p>
              </p:txBody>
            </p:sp>
            <p:sp>
              <p:nvSpPr>
                <p:cNvPr id="25" name="Parallelogramm 12"/>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1" fmla="*/ 0 w 2762381"/>
                    <a:gd name="connsiteY0-2" fmla="*/ 1366493 h 1366493"/>
                    <a:gd name="connsiteX1-3" fmla="*/ 295586 w 2762381"/>
                    <a:gd name="connsiteY1-4" fmla="*/ 0 h 1366493"/>
                    <a:gd name="connsiteX2-5" fmla="*/ 2762381 w 2762381"/>
                    <a:gd name="connsiteY2-6" fmla="*/ 0 h 1366493"/>
                    <a:gd name="connsiteX3-7" fmla="*/ 2280815 w 2762381"/>
                    <a:gd name="connsiteY3-8" fmla="*/ 1366493 h 1366493"/>
                    <a:gd name="connsiteX4-9" fmla="*/ 0 w 2762381"/>
                    <a:gd name="connsiteY4-10" fmla="*/ 1366493 h 1366493"/>
                    <a:gd name="connsiteX0-11" fmla="*/ 0 w 2891533"/>
                    <a:gd name="connsiteY0-12" fmla="*/ 1361327 h 1366493"/>
                    <a:gd name="connsiteX1-13" fmla="*/ 424738 w 2891533"/>
                    <a:gd name="connsiteY1-14" fmla="*/ 0 h 1366493"/>
                    <a:gd name="connsiteX2-15" fmla="*/ 2891533 w 2891533"/>
                    <a:gd name="connsiteY2-16" fmla="*/ 0 h 1366493"/>
                    <a:gd name="connsiteX3-17" fmla="*/ 2409967 w 2891533"/>
                    <a:gd name="connsiteY3-18" fmla="*/ 1366493 h 1366493"/>
                    <a:gd name="connsiteX4-19" fmla="*/ 0 w 2891533"/>
                    <a:gd name="connsiteY4-20" fmla="*/ 1361327 h 1366493"/>
                    <a:gd name="connsiteX0-21" fmla="*/ 0 w 2891533"/>
                    <a:gd name="connsiteY0-22" fmla="*/ 1361327 h 1366493"/>
                    <a:gd name="connsiteX1-23" fmla="*/ 424738 w 2891533"/>
                    <a:gd name="connsiteY1-24" fmla="*/ 0 h 1366493"/>
                    <a:gd name="connsiteX2-25" fmla="*/ 2891533 w 2891533"/>
                    <a:gd name="connsiteY2-26" fmla="*/ 0 h 1366493"/>
                    <a:gd name="connsiteX3-27" fmla="*/ 2435797 w 2891533"/>
                    <a:gd name="connsiteY3-28" fmla="*/ 1366493 h 1366493"/>
                    <a:gd name="connsiteX4-29" fmla="*/ 0 w 2891533"/>
                    <a:gd name="connsiteY4-30" fmla="*/ 1361327 h 1366493"/>
                    <a:gd name="connsiteX0-31" fmla="*/ 0 w 2865702"/>
                    <a:gd name="connsiteY0-32" fmla="*/ 1361327 h 1366493"/>
                    <a:gd name="connsiteX1-33" fmla="*/ 424738 w 2865702"/>
                    <a:gd name="connsiteY1-34" fmla="*/ 0 h 1366493"/>
                    <a:gd name="connsiteX2-35" fmla="*/ 2865702 w 2865702"/>
                    <a:gd name="connsiteY2-36" fmla="*/ 0 h 1366493"/>
                    <a:gd name="connsiteX3-37" fmla="*/ 2435797 w 2865702"/>
                    <a:gd name="connsiteY3-38" fmla="*/ 1366493 h 1366493"/>
                    <a:gd name="connsiteX4-39" fmla="*/ 0 w 2865702"/>
                    <a:gd name="connsiteY4-40" fmla="*/ 1361327 h 1366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ln>
                <a:effectLst/>
              </p:spPr>
              <p:txBody>
                <a:bodyPr lIns="432000" tIns="0" rIns="54000" bIns="0" anchor="ctr" anchorCtr="false">
                  <a:noAutofit/>
                </a:bodyPr>
                <a:lstStyle/>
                <a:p>
                  <a:pPr>
                    <a:spcBef>
                      <a:spcPct val="50000"/>
                    </a:spcBef>
                    <a:spcAft>
                      <a:spcPts val="750"/>
                    </a:spcAft>
                  </a:pPr>
                  <a:endParaRPr lang="en-US" sz="900">
                    <a:solidFill>
                      <a:srgbClr val="3C3C3B"/>
                    </a:solidFill>
                  </a:endParaRPr>
                </a:p>
              </p:txBody>
            </p:sp>
            <p:sp>
              <p:nvSpPr>
                <p:cNvPr id="26" name="Eingekerbter Richtungspfeil 13"/>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1" fmla="*/ 0 w 2570257"/>
                    <a:gd name="connsiteY0-2" fmla="*/ 0 h 1237579"/>
                    <a:gd name="connsiteX1-3" fmla="*/ 2356230 w 2570257"/>
                    <a:gd name="connsiteY1-4" fmla="*/ 0 h 1237579"/>
                    <a:gd name="connsiteX2-5" fmla="*/ 2570257 w 2570257"/>
                    <a:gd name="connsiteY2-6" fmla="*/ 618790 h 1237579"/>
                    <a:gd name="connsiteX3-7" fmla="*/ 2356230 w 2570257"/>
                    <a:gd name="connsiteY3-8" fmla="*/ 1237579 h 1237579"/>
                    <a:gd name="connsiteX4-9" fmla="*/ 0 w 2570257"/>
                    <a:gd name="connsiteY4-10" fmla="*/ 1237579 h 1237579"/>
                    <a:gd name="connsiteX5-11" fmla="*/ 188196 w 2570257"/>
                    <a:gd name="connsiteY5-12" fmla="*/ 660119 h 1237579"/>
                    <a:gd name="connsiteX6-13" fmla="*/ 0 w 2570257"/>
                    <a:gd name="connsiteY6-14" fmla="*/ 0 h 1237579"/>
                    <a:gd name="connsiteX0-15" fmla="*/ 0 w 2580589"/>
                    <a:gd name="connsiteY0-16" fmla="*/ 5166 h 1237579"/>
                    <a:gd name="connsiteX1-17" fmla="*/ 2366562 w 2580589"/>
                    <a:gd name="connsiteY1-18" fmla="*/ 0 h 1237579"/>
                    <a:gd name="connsiteX2-19" fmla="*/ 2580589 w 2580589"/>
                    <a:gd name="connsiteY2-20" fmla="*/ 618790 h 1237579"/>
                    <a:gd name="connsiteX3-21" fmla="*/ 2366562 w 2580589"/>
                    <a:gd name="connsiteY3-22" fmla="*/ 1237579 h 1237579"/>
                    <a:gd name="connsiteX4-23" fmla="*/ 10332 w 2580589"/>
                    <a:gd name="connsiteY4-24" fmla="*/ 1237579 h 1237579"/>
                    <a:gd name="connsiteX5-25" fmla="*/ 198528 w 2580589"/>
                    <a:gd name="connsiteY5-26" fmla="*/ 660119 h 1237579"/>
                    <a:gd name="connsiteX6-27" fmla="*/ 0 w 2580589"/>
                    <a:gd name="connsiteY6-28" fmla="*/ 5166 h 1237579"/>
                    <a:gd name="connsiteX0-29" fmla="*/ 0 w 2580589"/>
                    <a:gd name="connsiteY0-30" fmla="*/ 5166 h 1237579"/>
                    <a:gd name="connsiteX1-31" fmla="*/ 2366562 w 2580589"/>
                    <a:gd name="connsiteY1-32" fmla="*/ 0 h 1237579"/>
                    <a:gd name="connsiteX2-33" fmla="*/ 2434517 w 2580589"/>
                    <a:gd name="connsiteY2-34" fmla="*/ 12066 h 1237579"/>
                    <a:gd name="connsiteX3-35" fmla="*/ 2580589 w 2580589"/>
                    <a:gd name="connsiteY3-36" fmla="*/ 618790 h 1237579"/>
                    <a:gd name="connsiteX4-37" fmla="*/ 2366562 w 2580589"/>
                    <a:gd name="connsiteY4-38" fmla="*/ 1237579 h 1237579"/>
                    <a:gd name="connsiteX5-39" fmla="*/ 10332 w 2580589"/>
                    <a:gd name="connsiteY5-40" fmla="*/ 1237579 h 1237579"/>
                    <a:gd name="connsiteX6-41" fmla="*/ 198528 w 2580589"/>
                    <a:gd name="connsiteY6-42" fmla="*/ 660119 h 1237579"/>
                    <a:gd name="connsiteX7" fmla="*/ 0 w 2580589"/>
                    <a:gd name="connsiteY7" fmla="*/ 5166 h 1237579"/>
                    <a:gd name="connsiteX0-43" fmla="*/ 0 w 2637416"/>
                    <a:gd name="connsiteY0-44" fmla="*/ 5166 h 1237579"/>
                    <a:gd name="connsiteX1-45" fmla="*/ 2366562 w 2637416"/>
                    <a:gd name="connsiteY1-46" fmla="*/ 0 h 1237579"/>
                    <a:gd name="connsiteX2-47" fmla="*/ 2434517 w 2637416"/>
                    <a:gd name="connsiteY2-48" fmla="*/ 12066 h 1237579"/>
                    <a:gd name="connsiteX3-49" fmla="*/ 2637416 w 2637416"/>
                    <a:gd name="connsiteY3-50" fmla="*/ 649787 h 1237579"/>
                    <a:gd name="connsiteX4-51" fmla="*/ 2366562 w 2637416"/>
                    <a:gd name="connsiteY4-52" fmla="*/ 1237579 h 1237579"/>
                    <a:gd name="connsiteX5-53" fmla="*/ 10332 w 2637416"/>
                    <a:gd name="connsiteY5-54" fmla="*/ 1237579 h 1237579"/>
                    <a:gd name="connsiteX6-55" fmla="*/ 198528 w 2637416"/>
                    <a:gd name="connsiteY6-56" fmla="*/ 660119 h 1237579"/>
                    <a:gd name="connsiteX7-57" fmla="*/ 0 w 2637416"/>
                    <a:gd name="connsiteY7-58" fmla="*/ 5166 h 1237579"/>
                    <a:gd name="connsiteX0-59" fmla="*/ 0 w 2637416"/>
                    <a:gd name="connsiteY0-60" fmla="*/ 5166 h 1237579"/>
                    <a:gd name="connsiteX1-61" fmla="*/ 2366562 w 2637416"/>
                    <a:gd name="connsiteY1-62" fmla="*/ 0 h 1237579"/>
                    <a:gd name="connsiteX2-63" fmla="*/ 2434517 w 2637416"/>
                    <a:gd name="connsiteY2-64" fmla="*/ 12066 h 1237579"/>
                    <a:gd name="connsiteX3-65" fmla="*/ 2637416 w 2637416"/>
                    <a:gd name="connsiteY3-66" fmla="*/ 649787 h 1237579"/>
                    <a:gd name="connsiteX4-67" fmla="*/ 2464718 w 2637416"/>
                    <a:gd name="connsiteY4-68" fmla="*/ 1232413 h 1237579"/>
                    <a:gd name="connsiteX5-69" fmla="*/ 10332 w 2637416"/>
                    <a:gd name="connsiteY5-70" fmla="*/ 1237579 h 1237579"/>
                    <a:gd name="connsiteX6-71" fmla="*/ 198528 w 2637416"/>
                    <a:gd name="connsiteY6-72" fmla="*/ 660119 h 1237579"/>
                    <a:gd name="connsiteX7-73" fmla="*/ 0 w 2637416"/>
                    <a:gd name="connsiteY7-74" fmla="*/ 5166 h 1237579"/>
                    <a:gd name="connsiteX0-75" fmla="*/ 0 w 2637416"/>
                    <a:gd name="connsiteY0-76" fmla="*/ 0 h 1232413"/>
                    <a:gd name="connsiteX1-77" fmla="*/ 2434517 w 2637416"/>
                    <a:gd name="connsiteY1-78" fmla="*/ 6900 h 1232413"/>
                    <a:gd name="connsiteX2-79" fmla="*/ 2637416 w 2637416"/>
                    <a:gd name="connsiteY2-80" fmla="*/ 644621 h 1232413"/>
                    <a:gd name="connsiteX3-81" fmla="*/ 2464718 w 2637416"/>
                    <a:gd name="connsiteY3-82" fmla="*/ 1227247 h 1232413"/>
                    <a:gd name="connsiteX4-83" fmla="*/ 10332 w 2637416"/>
                    <a:gd name="connsiteY4-84" fmla="*/ 1232413 h 1232413"/>
                    <a:gd name="connsiteX5-85" fmla="*/ 198528 w 2637416"/>
                    <a:gd name="connsiteY5-86" fmla="*/ 654953 h 1232413"/>
                    <a:gd name="connsiteX6-87" fmla="*/ 0 w 2637416"/>
                    <a:gd name="connsiteY6-88" fmla="*/ 0 h 1232413"/>
                    <a:gd name="connsiteX0-89" fmla="*/ 0 w 2637416"/>
                    <a:gd name="connsiteY0-90" fmla="*/ 14871 h 1247284"/>
                    <a:gd name="connsiteX1-91" fmla="*/ 2430888 w 2637416"/>
                    <a:gd name="connsiteY1-92" fmla="*/ 0 h 1247284"/>
                    <a:gd name="connsiteX2-93" fmla="*/ 2637416 w 2637416"/>
                    <a:gd name="connsiteY2-94" fmla="*/ 659492 h 1247284"/>
                    <a:gd name="connsiteX3-95" fmla="*/ 2464718 w 2637416"/>
                    <a:gd name="connsiteY3-96" fmla="*/ 1242118 h 1247284"/>
                    <a:gd name="connsiteX4-97" fmla="*/ 10332 w 2637416"/>
                    <a:gd name="connsiteY4-98" fmla="*/ 1247284 h 1247284"/>
                    <a:gd name="connsiteX5-99" fmla="*/ 198528 w 2637416"/>
                    <a:gd name="connsiteY5-100" fmla="*/ 669824 h 1247284"/>
                    <a:gd name="connsiteX6-101" fmla="*/ 0 w 2637416"/>
                    <a:gd name="connsiteY6-102" fmla="*/ 14871 h 1247284"/>
                    <a:gd name="connsiteX0-103" fmla="*/ 0 w 2637416"/>
                    <a:gd name="connsiteY0-104" fmla="*/ 7614 h 1240027"/>
                    <a:gd name="connsiteX1-105" fmla="*/ 2434517 w 2637416"/>
                    <a:gd name="connsiteY1-106" fmla="*/ 0 h 1240027"/>
                    <a:gd name="connsiteX2-107" fmla="*/ 2637416 w 2637416"/>
                    <a:gd name="connsiteY2-108" fmla="*/ 652235 h 1240027"/>
                    <a:gd name="connsiteX3-109" fmla="*/ 2464718 w 2637416"/>
                    <a:gd name="connsiteY3-110" fmla="*/ 1234861 h 1240027"/>
                    <a:gd name="connsiteX4-111" fmla="*/ 10332 w 2637416"/>
                    <a:gd name="connsiteY4-112" fmla="*/ 1240027 h 1240027"/>
                    <a:gd name="connsiteX5-113" fmla="*/ 198528 w 2637416"/>
                    <a:gd name="connsiteY5-114" fmla="*/ 662567 h 1240027"/>
                    <a:gd name="connsiteX6-115" fmla="*/ 0 w 2637416"/>
                    <a:gd name="connsiteY6-116" fmla="*/ 7614 h 1240027"/>
                    <a:gd name="connsiteX0-117" fmla="*/ 0 w 2637416"/>
                    <a:gd name="connsiteY0-118" fmla="*/ 7614 h 1240027"/>
                    <a:gd name="connsiteX1-119" fmla="*/ 2434517 w 2637416"/>
                    <a:gd name="connsiteY1-120" fmla="*/ 0 h 1240027"/>
                    <a:gd name="connsiteX2-121" fmla="*/ 2637416 w 2637416"/>
                    <a:gd name="connsiteY2-122" fmla="*/ 652235 h 1240027"/>
                    <a:gd name="connsiteX3-123" fmla="*/ 2464718 w 2637416"/>
                    <a:gd name="connsiteY3-124" fmla="*/ 1234861 h 1240027"/>
                    <a:gd name="connsiteX4-125" fmla="*/ 21218 w 2637416"/>
                    <a:gd name="connsiteY4-126" fmla="*/ 1240027 h 1240027"/>
                    <a:gd name="connsiteX5-127" fmla="*/ 198528 w 2637416"/>
                    <a:gd name="connsiteY5-128" fmla="*/ 662567 h 1240027"/>
                    <a:gd name="connsiteX6-129" fmla="*/ 0 w 2637416"/>
                    <a:gd name="connsiteY6-130" fmla="*/ 7614 h 12400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ln>
                <a:effectLst/>
              </p:spPr>
              <p:txBody>
                <a:bodyPr wrap="none" lIns="378000" tIns="0" rIns="27000" bIns="0" anchor="ctr" anchorCtr="false">
                  <a:noAutofit/>
                </a:bodyPr>
                <a:lstStyle/>
                <a:p>
                  <a:pPr marL="65405">
                    <a:spcAft>
                      <a:spcPts val="750"/>
                    </a:spcAft>
                  </a:pPr>
                  <a:endParaRPr lang="en-US" sz="900">
                    <a:solidFill>
                      <a:srgbClr val="3C3C3B"/>
                    </a:solidFill>
                  </a:endParaRPr>
                </a:p>
              </p:txBody>
            </p:sp>
          </p:grpSp>
        </p:grpSp>
        <p:sp>
          <p:nvSpPr>
            <p:cNvPr id="17" name="Ellipse 14"/>
            <p:cNvSpPr/>
            <p:nvPr/>
          </p:nvSpPr>
          <p:spPr bwMode="gray">
            <a:xfrm>
              <a:off x="8757224" y="1643054"/>
              <a:ext cx="430988" cy="456312"/>
            </a:xfrm>
            <a:prstGeom prst="ellipse">
              <a:avLst/>
            </a:prstGeom>
            <a:solidFill>
              <a:srgbClr val="F37440"/>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3</a:t>
              </a:r>
              <a:endParaRPr lang="en-US" sz="1500" b="1">
                <a:solidFill>
                  <a:schemeClr val="bg1"/>
                </a:solidFill>
              </a:endParaRPr>
            </a:p>
          </p:txBody>
        </p:sp>
        <p:sp>
          <p:nvSpPr>
            <p:cNvPr id="18" name="Ellipse 15"/>
            <p:cNvSpPr/>
            <p:nvPr/>
          </p:nvSpPr>
          <p:spPr bwMode="gray">
            <a:xfrm>
              <a:off x="763190" y="1569454"/>
              <a:ext cx="430988" cy="460338"/>
            </a:xfrm>
            <a:prstGeom prst="ellipse">
              <a:avLst/>
            </a:prstGeom>
            <a:solidFill>
              <a:srgbClr val="F37440"/>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1</a:t>
              </a:r>
              <a:endParaRPr lang="en-US" sz="1500" b="1">
                <a:solidFill>
                  <a:schemeClr val="bg1"/>
                </a:solidFill>
              </a:endParaRPr>
            </a:p>
          </p:txBody>
        </p:sp>
        <p:sp>
          <p:nvSpPr>
            <p:cNvPr id="19" name="Ellipse 16"/>
            <p:cNvSpPr/>
            <p:nvPr/>
          </p:nvSpPr>
          <p:spPr bwMode="gray">
            <a:xfrm>
              <a:off x="6036347" y="1643051"/>
              <a:ext cx="430988" cy="460338"/>
            </a:xfrm>
            <a:prstGeom prst="ellipse">
              <a:avLst/>
            </a:prstGeom>
            <a:solidFill>
              <a:srgbClr val="F37440"/>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2</a:t>
              </a:r>
              <a:endParaRPr lang="en-US" sz="1500" b="1">
                <a:solidFill>
                  <a:schemeClr val="bg1"/>
                </a:solidFill>
              </a:endParaRPr>
            </a:p>
          </p:txBody>
        </p:sp>
      </p:grpSp>
      <p:sp>
        <p:nvSpPr>
          <p:cNvPr id="6" name="Text Placeholder 5"/>
          <p:cNvSpPr>
            <a:spLocks noGrp="true"/>
          </p:cNvSpPr>
          <p:nvPr>
            <p:ph type="body" sz="quarter" idx="12" hasCustomPrompt="true"/>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endParaRPr lang="en-US"/>
          </a:p>
        </p:txBody>
      </p:sp>
      <p:sp>
        <p:nvSpPr>
          <p:cNvPr id="27" name="Text Placeholder 5"/>
          <p:cNvSpPr>
            <a:spLocks noGrp="true"/>
          </p:cNvSpPr>
          <p:nvPr>
            <p:ph type="body" sz="quarter" idx="13" hasCustomPrompt="true"/>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endParaRPr lang="en-US"/>
          </a:p>
        </p:txBody>
      </p:sp>
      <p:sp>
        <p:nvSpPr>
          <p:cNvPr id="28" name="Text Placeholder 5"/>
          <p:cNvSpPr>
            <a:spLocks noGrp="true"/>
          </p:cNvSpPr>
          <p:nvPr>
            <p:ph type="body" sz="quarter" idx="14" hasCustomPrompt="true"/>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endParaRPr lang="en-US"/>
          </a:p>
        </p:txBody>
      </p:sp>
      <p:sp>
        <p:nvSpPr>
          <p:cNvPr id="29" name="Text Placeholder 5"/>
          <p:cNvSpPr>
            <a:spLocks noGrp="true"/>
          </p:cNvSpPr>
          <p:nvPr>
            <p:ph type="body" sz="quarter" idx="15" hasCustomPrompt="true"/>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endParaRPr lang="en-US"/>
          </a:p>
        </p:txBody>
      </p:sp>
      <p:sp>
        <p:nvSpPr>
          <p:cNvPr id="30" name="Text Placeholder 5"/>
          <p:cNvSpPr>
            <a:spLocks noGrp="true"/>
          </p:cNvSpPr>
          <p:nvPr>
            <p:ph type="body" sz="quarter" idx="16" hasCustomPrompt="true"/>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endParaRPr lang="en-US"/>
          </a:p>
        </p:txBody>
      </p:sp>
      <p:sp>
        <p:nvSpPr>
          <p:cNvPr id="31" name="Text Placeholder 5"/>
          <p:cNvSpPr>
            <a:spLocks noGrp="true"/>
          </p:cNvSpPr>
          <p:nvPr>
            <p:ph type="body" sz="quarter" idx="17" hasCustomPrompt="true"/>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endParaRPr lang="en-US"/>
          </a:p>
        </p:txBody>
      </p:sp>
      <p:grpSp>
        <p:nvGrpSpPr>
          <p:cNvPr id="32" name="Gruppieren 17"/>
          <p:cNvGrpSpPr/>
          <p:nvPr/>
        </p:nvGrpSpPr>
        <p:grpSpPr>
          <a:xfrm>
            <a:off x="586740" y="2221056"/>
            <a:ext cx="10384479" cy="3771352"/>
            <a:chOff x="530475" y="1569454"/>
            <a:chExt cx="11124000" cy="4315046"/>
          </a:xfrm>
        </p:grpSpPr>
        <p:grpSp>
          <p:nvGrpSpPr>
            <p:cNvPr id="33" name="Gruppieren 6"/>
            <p:cNvGrpSpPr>
              <a:grpSpLocks noChangeAspect="true"/>
            </p:cNvGrpSpPr>
            <p:nvPr/>
          </p:nvGrpSpPr>
          <p:grpSpPr>
            <a:xfrm>
              <a:off x="530475" y="1905316"/>
              <a:ext cx="11124000" cy="3979184"/>
              <a:chOff x="540000" y="1834981"/>
              <a:chExt cx="11109600" cy="3974032"/>
            </a:xfrm>
          </p:grpSpPr>
          <p:sp>
            <p:nvSpPr>
              <p:cNvPr id="37" name="Richtungspfeil 7"/>
              <p:cNvSpPr/>
              <p:nvPr/>
            </p:nvSpPr>
            <p:spPr bwMode="gray">
              <a:xfrm>
                <a:off x="540000" y="1834981"/>
                <a:ext cx="2896421" cy="3974032"/>
              </a:xfrm>
              <a:prstGeom prst="homePlate">
                <a:avLst>
                  <a:gd name="adj" fmla="val 23349"/>
                </a:avLst>
              </a:prstGeom>
              <a:noFill/>
              <a:ln w="9525">
                <a:solidFill>
                  <a:schemeClr val="bg1">
                    <a:lumMod val="75000"/>
                  </a:schemeClr>
                </a:solidFill>
                <a:miter lim="800000"/>
              </a:ln>
              <a:effectLst/>
            </p:spPr>
            <p:txBody>
              <a:bodyPr lIns="216000" tIns="0" rIns="54000" bIns="0" anchor="ctr" anchorCtr="false">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p:cNvSpPr/>
              <p:nvPr/>
            </p:nvSpPr>
            <p:spPr bwMode="gray">
              <a:xfrm>
                <a:off x="5809486"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p:cNvSpPr/>
              <p:nvPr/>
            </p:nvSpPr>
            <p:spPr bwMode="gray">
              <a:xfrm>
                <a:off x="8555717"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p:cNvGrpSpPr/>
              <p:nvPr/>
            </p:nvGrpSpPr>
            <p:grpSpPr>
              <a:xfrm>
                <a:off x="3075408" y="1834981"/>
                <a:ext cx="3089642" cy="3974031"/>
                <a:chOff x="3075408" y="1834982"/>
                <a:chExt cx="3089642" cy="3974031"/>
              </a:xfrm>
              <a:noFill/>
            </p:grpSpPr>
            <p:sp>
              <p:nvSpPr>
                <p:cNvPr id="41" name="Parallelogramm 11"/>
                <p:cNvSpPr/>
                <p:nvPr/>
              </p:nvSpPr>
              <p:spPr bwMode="gray">
                <a:xfrm flipH="true">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1" fmla="*/ 0 w 2762381"/>
                    <a:gd name="connsiteY0-2" fmla="*/ 1237579 h 1237579"/>
                    <a:gd name="connsiteX1-3" fmla="*/ 436135 w 2762381"/>
                    <a:gd name="connsiteY1-4" fmla="*/ 0 h 1237579"/>
                    <a:gd name="connsiteX2-5" fmla="*/ 2762381 w 2762381"/>
                    <a:gd name="connsiteY2-6" fmla="*/ 0 h 1237579"/>
                    <a:gd name="connsiteX3-7" fmla="*/ 2372741 w 2762381"/>
                    <a:gd name="connsiteY3-8" fmla="*/ 1237579 h 1237579"/>
                    <a:gd name="connsiteX4-9" fmla="*/ 0 w 2762381"/>
                    <a:gd name="connsiteY4-10" fmla="*/ 1237579 h 1237579"/>
                    <a:gd name="connsiteX0-11" fmla="*/ 0 w 2824374"/>
                    <a:gd name="connsiteY0-12" fmla="*/ 1237579 h 1237579"/>
                    <a:gd name="connsiteX1-13" fmla="*/ 498128 w 2824374"/>
                    <a:gd name="connsiteY1-14" fmla="*/ 0 h 1237579"/>
                    <a:gd name="connsiteX2-15" fmla="*/ 2824374 w 2824374"/>
                    <a:gd name="connsiteY2-16" fmla="*/ 0 h 1237579"/>
                    <a:gd name="connsiteX3-17" fmla="*/ 2434734 w 2824374"/>
                    <a:gd name="connsiteY3-18" fmla="*/ 1237579 h 1237579"/>
                    <a:gd name="connsiteX4-19" fmla="*/ 0 w 2824374"/>
                    <a:gd name="connsiteY4-20" fmla="*/ 1237579 h 1237579"/>
                    <a:gd name="connsiteX0-21" fmla="*/ 0 w 2824374"/>
                    <a:gd name="connsiteY0-22" fmla="*/ 1237579 h 1237579"/>
                    <a:gd name="connsiteX1-23" fmla="*/ 384474 w 2824374"/>
                    <a:gd name="connsiteY1-24" fmla="*/ 5166 h 1237579"/>
                    <a:gd name="connsiteX2-25" fmla="*/ 2824374 w 2824374"/>
                    <a:gd name="connsiteY2-26" fmla="*/ 0 h 1237579"/>
                    <a:gd name="connsiteX3-27" fmla="*/ 2434734 w 2824374"/>
                    <a:gd name="connsiteY3-28" fmla="*/ 1237579 h 1237579"/>
                    <a:gd name="connsiteX4-29" fmla="*/ 0 w 2824374"/>
                    <a:gd name="connsiteY4-30" fmla="*/ 1237579 h 12375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ln>
                <a:effectLst/>
              </p:spPr>
              <p:txBody>
                <a:bodyPr lIns="432000" tIns="0" rIns="0" bIns="0" anchor="ctr" anchorCtr="false">
                  <a:noAutofit/>
                </a:bodyPr>
                <a:lstStyle/>
                <a:p>
                  <a:pPr>
                    <a:spcBef>
                      <a:spcPct val="50000"/>
                    </a:spcBef>
                    <a:spcAft>
                      <a:spcPts val="750"/>
                    </a:spcAft>
                  </a:pPr>
                  <a:endParaRPr lang="en-US" sz="900">
                    <a:solidFill>
                      <a:srgbClr val="3C3C3B"/>
                    </a:solidFill>
                  </a:endParaRPr>
                </a:p>
              </p:txBody>
            </p:sp>
            <p:sp>
              <p:nvSpPr>
                <p:cNvPr id="42" name="Parallelogramm 12"/>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1" fmla="*/ 0 w 2762381"/>
                    <a:gd name="connsiteY0-2" fmla="*/ 1366493 h 1366493"/>
                    <a:gd name="connsiteX1-3" fmla="*/ 295586 w 2762381"/>
                    <a:gd name="connsiteY1-4" fmla="*/ 0 h 1366493"/>
                    <a:gd name="connsiteX2-5" fmla="*/ 2762381 w 2762381"/>
                    <a:gd name="connsiteY2-6" fmla="*/ 0 h 1366493"/>
                    <a:gd name="connsiteX3-7" fmla="*/ 2280815 w 2762381"/>
                    <a:gd name="connsiteY3-8" fmla="*/ 1366493 h 1366493"/>
                    <a:gd name="connsiteX4-9" fmla="*/ 0 w 2762381"/>
                    <a:gd name="connsiteY4-10" fmla="*/ 1366493 h 1366493"/>
                    <a:gd name="connsiteX0-11" fmla="*/ 0 w 2891533"/>
                    <a:gd name="connsiteY0-12" fmla="*/ 1361327 h 1366493"/>
                    <a:gd name="connsiteX1-13" fmla="*/ 424738 w 2891533"/>
                    <a:gd name="connsiteY1-14" fmla="*/ 0 h 1366493"/>
                    <a:gd name="connsiteX2-15" fmla="*/ 2891533 w 2891533"/>
                    <a:gd name="connsiteY2-16" fmla="*/ 0 h 1366493"/>
                    <a:gd name="connsiteX3-17" fmla="*/ 2409967 w 2891533"/>
                    <a:gd name="connsiteY3-18" fmla="*/ 1366493 h 1366493"/>
                    <a:gd name="connsiteX4-19" fmla="*/ 0 w 2891533"/>
                    <a:gd name="connsiteY4-20" fmla="*/ 1361327 h 1366493"/>
                    <a:gd name="connsiteX0-21" fmla="*/ 0 w 2891533"/>
                    <a:gd name="connsiteY0-22" fmla="*/ 1361327 h 1366493"/>
                    <a:gd name="connsiteX1-23" fmla="*/ 424738 w 2891533"/>
                    <a:gd name="connsiteY1-24" fmla="*/ 0 h 1366493"/>
                    <a:gd name="connsiteX2-25" fmla="*/ 2891533 w 2891533"/>
                    <a:gd name="connsiteY2-26" fmla="*/ 0 h 1366493"/>
                    <a:gd name="connsiteX3-27" fmla="*/ 2435797 w 2891533"/>
                    <a:gd name="connsiteY3-28" fmla="*/ 1366493 h 1366493"/>
                    <a:gd name="connsiteX4-29" fmla="*/ 0 w 2891533"/>
                    <a:gd name="connsiteY4-30" fmla="*/ 1361327 h 1366493"/>
                    <a:gd name="connsiteX0-31" fmla="*/ 0 w 2865702"/>
                    <a:gd name="connsiteY0-32" fmla="*/ 1361327 h 1366493"/>
                    <a:gd name="connsiteX1-33" fmla="*/ 424738 w 2865702"/>
                    <a:gd name="connsiteY1-34" fmla="*/ 0 h 1366493"/>
                    <a:gd name="connsiteX2-35" fmla="*/ 2865702 w 2865702"/>
                    <a:gd name="connsiteY2-36" fmla="*/ 0 h 1366493"/>
                    <a:gd name="connsiteX3-37" fmla="*/ 2435797 w 2865702"/>
                    <a:gd name="connsiteY3-38" fmla="*/ 1366493 h 1366493"/>
                    <a:gd name="connsiteX4-39" fmla="*/ 0 w 2865702"/>
                    <a:gd name="connsiteY4-40" fmla="*/ 1361327 h 1366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ln>
                <a:effectLst/>
              </p:spPr>
              <p:txBody>
                <a:bodyPr lIns="432000" tIns="0" rIns="54000" bIns="0" anchor="ctr" anchorCtr="false">
                  <a:noAutofit/>
                </a:bodyPr>
                <a:lstStyle/>
                <a:p>
                  <a:pPr>
                    <a:spcBef>
                      <a:spcPct val="50000"/>
                    </a:spcBef>
                    <a:spcAft>
                      <a:spcPts val="750"/>
                    </a:spcAft>
                  </a:pPr>
                  <a:endParaRPr lang="en-US" sz="900">
                    <a:solidFill>
                      <a:srgbClr val="3C3C3B"/>
                    </a:solidFill>
                  </a:endParaRPr>
                </a:p>
              </p:txBody>
            </p:sp>
            <p:sp>
              <p:nvSpPr>
                <p:cNvPr id="43" name="Eingekerbter Richtungspfeil 13"/>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1" fmla="*/ 0 w 2570257"/>
                    <a:gd name="connsiteY0-2" fmla="*/ 0 h 1237579"/>
                    <a:gd name="connsiteX1-3" fmla="*/ 2356230 w 2570257"/>
                    <a:gd name="connsiteY1-4" fmla="*/ 0 h 1237579"/>
                    <a:gd name="connsiteX2-5" fmla="*/ 2570257 w 2570257"/>
                    <a:gd name="connsiteY2-6" fmla="*/ 618790 h 1237579"/>
                    <a:gd name="connsiteX3-7" fmla="*/ 2356230 w 2570257"/>
                    <a:gd name="connsiteY3-8" fmla="*/ 1237579 h 1237579"/>
                    <a:gd name="connsiteX4-9" fmla="*/ 0 w 2570257"/>
                    <a:gd name="connsiteY4-10" fmla="*/ 1237579 h 1237579"/>
                    <a:gd name="connsiteX5-11" fmla="*/ 188196 w 2570257"/>
                    <a:gd name="connsiteY5-12" fmla="*/ 660119 h 1237579"/>
                    <a:gd name="connsiteX6-13" fmla="*/ 0 w 2570257"/>
                    <a:gd name="connsiteY6-14" fmla="*/ 0 h 1237579"/>
                    <a:gd name="connsiteX0-15" fmla="*/ 0 w 2580589"/>
                    <a:gd name="connsiteY0-16" fmla="*/ 5166 h 1237579"/>
                    <a:gd name="connsiteX1-17" fmla="*/ 2366562 w 2580589"/>
                    <a:gd name="connsiteY1-18" fmla="*/ 0 h 1237579"/>
                    <a:gd name="connsiteX2-19" fmla="*/ 2580589 w 2580589"/>
                    <a:gd name="connsiteY2-20" fmla="*/ 618790 h 1237579"/>
                    <a:gd name="connsiteX3-21" fmla="*/ 2366562 w 2580589"/>
                    <a:gd name="connsiteY3-22" fmla="*/ 1237579 h 1237579"/>
                    <a:gd name="connsiteX4-23" fmla="*/ 10332 w 2580589"/>
                    <a:gd name="connsiteY4-24" fmla="*/ 1237579 h 1237579"/>
                    <a:gd name="connsiteX5-25" fmla="*/ 198528 w 2580589"/>
                    <a:gd name="connsiteY5-26" fmla="*/ 660119 h 1237579"/>
                    <a:gd name="connsiteX6-27" fmla="*/ 0 w 2580589"/>
                    <a:gd name="connsiteY6-28" fmla="*/ 5166 h 1237579"/>
                    <a:gd name="connsiteX0-29" fmla="*/ 0 w 2580589"/>
                    <a:gd name="connsiteY0-30" fmla="*/ 5166 h 1237579"/>
                    <a:gd name="connsiteX1-31" fmla="*/ 2366562 w 2580589"/>
                    <a:gd name="connsiteY1-32" fmla="*/ 0 h 1237579"/>
                    <a:gd name="connsiteX2-33" fmla="*/ 2434517 w 2580589"/>
                    <a:gd name="connsiteY2-34" fmla="*/ 12066 h 1237579"/>
                    <a:gd name="connsiteX3-35" fmla="*/ 2580589 w 2580589"/>
                    <a:gd name="connsiteY3-36" fmla="*/ 618790 h 1237579"/>
                    <a:gd name="connsiteX4-37" fmla="*/ 2366562 w 2580589"/>
                    <a:gd name="connsiteY4-38" fmla="*/ 1237579 h 1237579"/>
                    <a:gd name="connsiteX5-39" fmla="*/ 10332 w 2580589"/>
                    <a:gd name="connsiteY5-40" fmla="*/ 1237579 h 1237579"/>
                    <a:gd name="connsiteX6-41" fmla="*/ 198528 w 2580589"/>
                    <a:gd name="connsiteY6-42" fmla="*/ 660119 h 1237579"/>
                    <a:gd name="connsiteX7" fmla="*/ 0 w 2580589"/>
                    <a:gd name="connsiteY7" fmla="*/ 5166 h 1237579"/>
                    <a:gd name="connsiteX0-43" fmla="*/ 0 w 2637416"/>
                    <a:gd name="connsiteY0-44" fmla="*/ 5166 h 1237579"/>
                    <a:gd name="connsiteX1-45" fmla="*/ 2366562 w 2637416"/>
                    <a:gd name="connsiteY1-46" fmla="*/ 0 h 1237579"/>
                    <a:gd name="connsiteX2-47" fmla="*/ 2434517 w 2637416"/>
                    <a:gd name="connsiteY2-48" fmla="*/ 12066 h 1237579"/>
                    <a:gd name="connsiteX3-49" fmla="*/ 2637416 w 2637416"/>
                    <a:gd name="connsiteY3-50" fmla="*/ 649787 h 1237579"/>
                    <a:gd name="connsiteX4-51" fmla="*/ 2366562 w 2637416"/>
                    <a:gd name="connsiteY4-52" fmla="*/ 1237579 h 1237579"/>
                    <a:gd name="connsiteX5-53" fmla="*/ 10332 w 2637416"/>
                    <a:gd name="connsiteY5-54" fmla="*/ 1237579 h 1237579"/>
                    <a:gd name="connsiteX6-55" fmla="*/ 198528 w 2637416"/>
                    <a:gd name="connsiteY6-56" fmla="*/ 660119 h 1237579"/>
                    <a:gd name="connsiteX7-57" fmla="*/ 0 w 2637416"/>
                    <a:gd name="connsiteY7-58" fmla="*/ 5166 h 1237579"/>
                    <a:gd name="connsiteX0-59" fmla="*/ 0 w 2637416"/>
                    <a:gd name="connsiteY0-60" fmla="*/ 5166 h 1237579"/>
                    <a:gd name="connsiteX1-61" fmla="*/ 2366562 w 2637416"/>
                    <a:gd name="connsiteY1-62" fmla="*/ 0 h 1237579"/>
                    <a:gd name="connsiteX2-63" fmla="*/ 2434517 w 2637416"/>
                    <a:gd name="connsiteY2-64" fmla="*/ 12066 h 1237579"/>
                    <a:gd name="connsiteX3-65" fmla="*/ 2637416 w 2637416"/>
                    <a:gd name="connsiteY3-66" fmla="*/ 649787 h 1237579"/>
                    <a:gd name="connsiteX4-67" fmla="*/ 2464718 w 2637416"/>
                    <a:gd name="connsiteY4-68" fmla="*/ 1232413 h 1237579"/>
                    <a:gd name="connsiteX5-69" fmla="*/ 10332 w 2637416"/>
                    <a:gd name="connsiteY5-70" fmla="*/ 1237579 h 1237579"/>
                    <a:gd name="connsiteX6-71" fmla="*/ 198528 w 2637416"/>
                    <a:gd name="connsiteY6-72" fmla="*/ 660119 h 1237579"/>
                    <a:gd name="connsiteX7-73" fmla="*/ 0 w 2637416"/>
                    <a:gd name="connsiteY7-74" fmla="*/ 5166 h 1237579"/>
                    <a:gd name="connsiteX0-75" fmla="*/ 0 w 2637416"/>
                    <a:gd name="connsiteY0-76" fmla="*/ 0 h 1232413"/>
                    <a:gd name="connsiteX1-77" fmla="*/ 2434517 w 2637416"/>
                    <a:gd name="connsiteY1-78" fmla="*/ 6900 h 1232413"/>
                    <a:gd name="connsiteX2-79" fmla="*/ 2637416 w 2637416"/>
                    <a:gd name="connsiteY2-80" fmla="*/ 644621 h 1232413"/>
                    <a:gd name="connsiteX3-81" fmla="*/ 2464718 w 2637416"/>
                    <a:gd name="connsiteY3-82" fmla="*/ 1227247 h 1232413"/>
                    <a:gd name="connsiteX4-83" fmla="*/ 10332 w 2637416"/>
                    <a:gd name="connsiteY4-84" fmla="*/ 1232413 h 1232413"/>
                    <a:gd name="connsiteX5-85" fmla="*/ 198528 w 2637416"/>
                    <a:gd name="connsiteY5-86" fmla="*/ 654953 h 1232413"/>
                    <a:gd name="connsiteX6-87" fmla="*/ 0 w 2637416"/>
                    <a:gd name="connsiteY6-88" fmla="*/ 0 h 1232413"/>
                    <a:gd name="connsiteX0-89" fmla="*/ 0 w 2637416"/>
                    <a:gd name="connsiteY0-90" fmla="*/ 14871 h 1247284"/>
                    <a:gd name="connsiteX1-91" fmla="*/ 2430888 w 2637416"/>
                    <a:gd name="connsiteY1-92" fmla="*/ 0 h 1247284"/>
                    <a:gd name="connsiteX2-93" fmla="*/ 2637416 w 2637416"/>
                    <a:gd name="connsiteY2-94" fmla="*/ 659492 h 1247284"/>
                    <a:gd name="connsiteX3-95" fmla="*/ 2464718 w 2637416"/>
                    <a:gd name="connsiteY3-96" fmla="*/ 1242118 h 1247284"/>
                    <a:gd name="connsiteX4-97" fmla="*/ 10332 w 2637416"/>
                    <a:gd name="connsiteY4-98" fmla="*/ 1247284 h 1247284"/>
                    <a:gd name="connsiteX5-99" fmla="*/ 198528 w 2637416"/>
                    <a:gd name="connsiteY5-100" fmla="*/ 669824 h 1247284"/>
                    <a:gd name="connsiteX6-101" fmla="*/ 0 w 2637416"/>
                    <a:gd name="connsiteY6-102" fmla="*/ 14871 h 1247284"/>
                    <a:gd name="connsiteX0-103" fmla="*/ 0 w 2637416"/>
                    <a:gd name="connsiteY0-104" fmla="*/ 7614 h 1240027"/>
                    <a:gd name="connsiteX1-105" fmla="*/ 2434517 w 2637416"/>
                    <a:gd name="connsiteY1-106" fmla="*/ 0 h 1240027"/>
                    <a:gd name="connsiteX2-107" fmla="*/ 2637416 w 2637416"/>
                    <a:gd name="connsiteY2-108" fmla="*/ 652235 h 1240027"/>
                    <a:gd name="connsiteX3-109" fmla="*/ 2464718 w 2637416"/>
                    <a:gd name="connsiteY3-110" fmla="*/ 1234861 h 1240027"/>
                    <a:gd name="connsiteX4-111" fmla="*/ 10332 w 2637416"/>
                    <a:gd name="connsiteY4-112" fmla="*/ 1240027 h 1240027"/>
                    <a:gd name="connsiteX5-113" fmla="*/ 198528 w 2637416"/>
                    <a:gd name="connsiteY5-114" fmla="*/ 662567 h 1240027"/>
                    <a:gd name="connsiteX6-115" fmla="*/ 0 w 2637416"/>
                    <a:gd name="connsiteY6-116" fmla="*/ 7614 h 1240027"/>
                    <a:gd name="connsiteX0-117" fmla="*/ 0 w 2637416"/>
                    <a:gd name="connsiteY0-118" fmla="*/ 7614 h 1240027"/>
                    <a:gd name="connsiteX1-119" fmla="*/ 2434517 w 2637416"/>
                    <a:gd name="connsiteY1-120" fmla="*/ 0 h 1240027"/>
                    <a:gd name="connsiteX2-121" fmla="*/ 2637416 w 2637416"/>
                    <a:gd name="connsiteY2-122" fmla="*/ 652235 h 1240027"/>
                    <a:gd name="connsiteX3-123" fmla="*/ 2464718 w 2637416"/>
                    <a:gd name="connsiteY3-124" fmla="*/ 1234861 h 1240027"/>
                    <a:gd name="connsiteX4-125" fmla="*/ 21218 w 2637416"/>
                    <a:gd name="connsiteY4-126" fmla="*/ 1240027 h 1240027"/>
                    <a:gd name="connsiteX5-127" fmla="*/ 198528 w 2637416"/>
                    <a:gd name="connsiteY5-128" fmla="*/ 662567 h 1240027"/>
                    <a:gd name="connsiteX6-129" fmla="*/ 0 w 2637416"/>
                    <a:gd name="connsiteY6-130" fmla="*/ 7614 h 12400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ln>
                <a:effectLst/>
              </p:spPr>
              <p:txBody>
                <a:bodyPr wrap="none" lIns="378000" tIns="0" rIns="27000" bIns="0" anchor="ctr" anchorCtr="false">
                  <a:noAutofit/>
                </a:bodyPr>
                <a:lstStyle/>
                <a:p>
                  <a:pPr marL="65405">
                    <a:spcAft>
                      <a:spcPts val="750"/>
                    </a:spcAft>
                  </a:pPr>
                  <a:endParaRPr lang="en-US" sz="900">
                    <a:solidFill>
                      <a:srgbClr val="3C3C3B"/>
                    </a:solidFill>
                  </a:endParaRPr>
                </a:p>
              </p:txBody>
            </p:sp>
          </p:grpSp>
        </p:grpSp>
        <p:sp>
          <p:nvSpPr>
            <p:cNvPr id="34" name="Ellipse 14"/>
            <p:cNvSpPr/>
            <p:nvPr/>
          </p:nvSpPr>
          <p:spPr bwMode="gray">
            <a:xfrm>
              <a:off x="8757224" y="1643054"/>
              <a:ext cx="430988" cy="456312"/>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3</a:t>
              </a:r>
              <a:endParaRPr lang="en-US" sz="1500" b="1">
                <a:solidFill>
                  <a:schemeClr val="bg1"/>
                </a:solidFill>
              </a:endParaRPr>
            </a:p>
          </p:txBody>
        </p:sp>
        <p:sp>
          <p:nvSpPr>
            <p:cNvPr id="35" name="Ellipse 15"/>
            <p:cNvSpPr/>
            <p:nvPr/>
          </p:nvSpPr>
          <p:spPr bwMode="gray">
            <a:xfrm>
              <a:off x="763190" y="1569454"/>
              <a:ext cx="430988" cy="460338"/>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1</a:t>
              </a:r>
              <a:endParaRPr lang="en-US" sz="1500" b="1">
                <a:solidFill>
                  <a:schemeClr val="bg1"/>
                </a:solidFill>
              </a:endParaRPr>
            </a:p>
          </p:txBody>
        </p:sp>
        <p:sp>
          <p:nvSpPr>
            <p:cNvPr id="36" name="Ellipse 16"/>
            <p:cNvSpPr/>
            <p:nvPr/>
          </p:nvSpPr>
          <p:spPr bwMode="gray">
            <a:xfrm>
              <a:off x="6036347" y="1643051"/>
              <a:ext cx="430988" cy="460338"/>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2</a:t>
              </a:r>
              <a:endParaRPr lang="en-US" sz="1500" b="1">
                <a:solidFill>
                  <a:schemeClr val="bg1"/>
                </a:solidFill>
              </a:endParaRPr>
            </a:p>
          </p:txBody>
        </p:sp>
      </p:grpSp>
      <p:grpSp>
        <p:nvGrpSpPr>
          <p:cNvPr id="44" name="Gruppieren 17"/>
          <p:cNvGrpSpPr/>
          <p:nvPr userDrawn="true"/>
        </p:nvGrpSpPr>
        <p:grpSpPr>
          <a:xfrm>
            <a:off x="586740" y="2221056"/>
            <a:ext cx="10384479" cy="3771352"/>
            <a:chOff x="530475" y="1569454"/>
            <a:chExt cx="11124000" cy="4315046"/>
          </a:xfrm>
        </p:grpSpPr>
        <p:grpSp>
          <p:nvGrpSpPr>
            <p:cNvPr id="45" name="Gruppieren 6"/>
            <p:cNvGrpSpPr>
              <a:grpSpLocks noChangeAspect="true"/>
            </p:cNvGrpSpPr>
            <p:nvPr/>
          </p:nvGrpSpPr>
          <p:grpSpPr>
            <a:xfrm>
              <a:off x="530475" y="1905316"/>
              <a:ext cx="11124000" cy="3979184"/>
              <a:chOff x="540000" y="1834981"/>
              <a:chExt cx="11109600" cy="3974032"/>
            </a:xfrm>
          </p:grpSpPr>
          <p:sp>
            <p:nvSpPr>
              <p:cNvPr id="49" name="Richtungspfeil 7"/>
              <p:cNvSpPr/>
              <p:nvPr userDrawn="true"/>
            </p:nvSpPr>
            <p:spPr bwMode="gray">
              <a:xfrm>
                <a:off x="540000" y="1834981"/>
                <a:ext cx="2896421" cy="3974032"/>
              </a:xfrm>
              <a:prstGeom prst="homePlate">
                <a:avLst>
                  <a:gd name="adj" fmla="val 23349"/>
                </a:avLst>
              </a:prstGeom>
              <a:noFill/>
              <a:ln w="9525">
                <a:solidFill>
                  <a:schemeClr val="bg1">
                    <a:lumMod val="75000"/>
                  </a:schemeClr>
                </a:solidFill>
                <a:miter lim="800000"/>
              </a:ln>
              <a:effectLst/>
            </p:spPr>
            <p:txBody>
              <a:bodyPr lIns="216000" tIns="0" rIns="54000" bIns="0" anchor="ctr" anchorCtr="false">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p:cNvSpPr/>
              <p:nvPr/>
            </p:nvSpPr>
            <p:spPr bwMode="gray">
              <a:xfrm>
                <a:off x="5809486"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p:cNvSpPr/>
              <p:nvPr/>
            </p:nvSpPr>
            <p:spPr bwMode="gray">
              <a:xfrm>
                <a:off x="8555717" y="1836000"/>
                <a:ext cx="3093883" cy="3973013"/>
              </a:xfrm>
              <a:prstGeom prst="chevron">
                <a:avLst>
                  <a:gd name="adj" fmla="val 21007"/>
                </a:avLst>
              </a:prstGeom>
              <a:noFill/>
              <a:ln w="9525">
                <a:solidFill>
                  <a:schemeClr val="bg1">
                    <a:lumMod val="75000"/>
                  </a:schemeClr>
                </a:solidFill>
                <a:miter lim="800000"/>
              </a:ln>
              <a:effectLst/>
            </p:spPr>
            <p:txBody>
              <a:bodyPr wrap="none" lIns="135000" tIns="0" rIns="0" bIns="0" anchor="ctr" anchorCtr="false">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p:cNvGrpSpPr/>
              <p:nvPr userDrawn="true"/>
            </p:nvGrpSpPr>
            <p:grpSpPr>
              <a:xfrm>
                <a:off x="3075408" y="1834981"/>
                <a:ext cx="3089642" cy="3974031"/>
                <a:chOff x="3075408" y="1834982"/>
                <a:chExt cx="3089642" cy="3974031"/>
              </a:xfrm>
              <a:noFill/>
            </p:grpSpPr>
            <p:sp>
              <p:nvSpPr>
                <p:cNvPr id="53" name="Parallelogramm 11"/>
                <p:cNvSpPr/>
                <p:nvPr userDrawn="true"/>
              </p:nvSpPr>
              <p:spPr bwMode="gray">
                <a:xfrm flipH="true">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1" fmla="*/ 0 w 2762381"/>
                    <a:gd name="connsiteY0-2" fmla="*/ 1237579 h 1237579"/>
                    <a:gd name="connsiteX1-3" fmla="*/ 436135 w 2762381"/>
                    <a:gd name="connsiteY1-4" fmla="*/ 0 h 1237579"/>
                    <a:gd name="connsiteX2-5" fmla="*/ 2762381 w 2762381"/>
                    <a:gd name="connsiteY2-6" fmla="*/ 0 h 1237579"/>
                    <a:gd name="connsiteX3-7" fmla="*/ 2372741 w 2762381"/>
                    <a:gd name="connsiteY3-8" fmla="*/ 1237579 h 1237579"/>
                    <a:gd name="connsiteX4-9" fmla="*/ 0 w 2762381"/>
                    <a:gd name="connsiteY4-10" fmla="*/ 1237579 h 1237579"/>
                    <a:gd name="connsiteX0-11" fmla="*/ 0 w 2824374"/>
                    <a:gd name="connsiteY0-12" fmla="*/ 1237579 h 1237579"/>
                    <a:gd name="connsiteX1-13" fmla="*/ 498128 w 2824374"/>
                    <a:gd name="connsiteY1-14" fmla="*/ 0 h 1237579"/>
                    <a:gd name="connsiteX2-15" fmla="*/ 2824374 w 2824374"/>
                    <a:gd name="connsiteY2-16" fmla="*/ 0 h 1237579"/>
                    <a:gd name="connsiteX3-17" fmla="*/ 2434734 w 2824374"/>
                    <a:gd name="connsiteY3-18" fmla="*/ 1237579 h 1237579"/>
                    <a:gd name="connsiteX4-19" fmla="*/ 0 w 2824374"/>
                    <a:gd name="connsiteY4-20" fmla="*/ 1237579 h 1237579"/>
                    <a:gd name="connsiteX0-21" fmla="*/ 0 w 2824374"/>
                    <a:gd name="connsiteY0-22" fmla="*/ 1237579 h 1237579"/>
                    <a:gd name="connsiteX1-23" fmla="*/ 384474 w 2824374"/>
                    <a:gd name="connsiteY1-24" fmla="*/ 5166 h 1237579"/>
                    <a:gd name="connsiteX2-25" fmla="*/ 2824374 w 2824374"/>
                    <a:gd name="connsiteY2-26" fmla="*/ 0 h 1237579"/>
                    <a:gd name="connsiteX3-27" fmla="*/ 2434734 w 2824374"/>
                    <a:gd name="connsiteY3-28" fmla="*/ 1237579 h 1237579"/>
                    <a:gd name="connsiteX4-29" fmla="*/ 0 w 2824374"/>
                    <a:gd name="connsiteY4-30" fmla="*/ 1237579 h 12375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ln>
                <a:effectLst/>
              </p:spPr>
              <p:txBody>
                <a:bodyPr lIns="432000" tIns="0" rIns="0" bIns="0" anchor="ctr" anchorCtr="false">
                  <a:noAutofit/>
                </a:bodyPr>
                <a:lstStyle/>
                <a:p>
                  <a:pPr>
                    <a:spcBef>
                      <a:spcPct val="50000"/>
                    </a:spcBef>
                    <a:spcAft>
                      <a:spcPts val="750"/>
                    </a:spcAft>
                  </a:pPr>
                  <a:endParaRPr lang="en-US" sz="900">
                    <a:solidFill>
                      <a:srgbClr val="3C3C3B"/>
                    </a:solidFill>
                  </a:endParaRPr>
                </a:p>
              </p:txBody>
            </p:sp>
            <p:sp>
              <p:nvSpPr>
                <p:cNvPr id="54" name="Parallelogramm 12"/>
                <p:cNvSpPr/>
                <p:nvPr userDrawn="true"/>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1" fmla="*/ 0 w 2762381"/>
                    <a:gd name="connsiteY0-2" fmla="*/ 1366493 h 1366493"/>
                    <a:gd name="connsiteX1-3" fmla="*/ 295586 w 2762381"/>
                    <a:gd name="connsiteY1-4" fmla="*/ 0 h 1366493"/>
                    <a:gd name="connsiteX2-5" fmla="*/ 2762381 w 2762381"/>
                    <a:gd name="connsiteY2-6" fmla="*/ 0 h 1366493"/>
                    <a:gd name="connsiteX3-7" fmla="*/ 2280815 w 2762381"/>
                    <a:gd name="connsiteY3-8" fmla="*/ 1366493 h 1366493"/>
                    <a:gd name="connsiteX4-9" fmla="*/ 0 w 2762381"/>
                    <a:gd name="connsiteY4-10" fmla="*/ 1366493 h 1366493"/>
                    <a:gd name="connsiteX0-11" fmla="*/ 0 w 2891533"/>
                    <a:gd name="connsiteY0-12" fmla="*/ 1361327 h 1366493"/>
                    <a:gd name="connsiteX1-13" fmla="*/ 424738 w 2891533"/>
                    <a:gd name="connsiteY1-14" fmla="*/ 0 h 1366493"/>
                    <a:gd name="connsiteX2-15" fmla="*/ 2891533 w 2891533"/>
                    <a:gd name="connsiteY2-16" fmla="*/ 0 h 1366493"/>
                    <a:gd name="connsiteX3-17" fmla="*/ 2409967 w 2891533"/>
                    <a:gd name="connsiteY3-18" fmla="*/ 1366493 h 1366493"/>
                    <a:gd name="connsiteX4-19" fmla="*/ 0 w 2891533"/>
                    <a:gd name="connsiteY4-20" fmla="*/ 1361327 h 1366493"/>
                    <a:gd name="connsiteX0-21" fmla="*/ 0 w 2891533"/>
                    <a:gd name="connsiteY0-22" fmla="*/ 1361327 h 1366493"/>
                    <a:gd name="connsiteX1-23" fmla="*/ 424738 w 2891533"/>
                    <a:gd name="connsiteY1-24" fmla="*/ 0 h 1366493"/>
                    <a:gd name="connsiteX2-25" fmla="*/ 2891533 w 2891533"/>
                    <a:gd name="connsiteY2-26" fmla="*/ 0 h 1366493"/>
                    <a:gd name="connsiteX3-27" fmla="*/ 2435797 w 2891533"/>
                    <a:gd name="connsiteY3-28" fmla="*/ 1366493 h 1366493"/>
                    <a:gd name="connsiteX4-29" fmla="*/ 0 w 2891533"/>
                    <a:gd name="connsiteY4-30" fmla="*/ 1361327 h 1366493"/>
                    <a:gd name="connsiteX0-31" fmla="*/ 0 w 2865702"/>
                    <a:gd name="connsiteY0-32" fmla="*/ 1361327 h 1366493"/>
                    <a:gd name="connsiteX1-33" fmla="*/ 424738 w 2865702"/>
                    <a:gd name="connsiteY1-34" fmla="*/ 0 h 1366493"/>
                    <a:gd name="connsiteX2-35" fmla="*/ 2865702 w 2865702"/>
                    <a:gd name="connsiteY2-36" fmla="*/ 0 h 1366493"/>
                    <a:gd name="connsiteX3-37" fmla="*/ 2435797 w 2865702"/>
                    <a:gd name="connsiteY3-38" fmla="*/ 1366493 h 1366493"/>
                    <a:gd name="connsiteX4-39" fmla="*/ 0 w 2865702"/>
                    <a:gd name="connsiteY4-40" fmla="*/ 1361327 h 1366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ln>
                <a:effectLst/>
              </p:spPr>
              <p:txBody>
                <a:bodyPr lIns="432000" tIns="0" rIns="54000" bIns="0" anchor="ctr" anchorCtr="false">
                  <a:noAutofit/>
                </a:bodyPr>
                <a:lstStyle/>
                <a:p>
                  <a:pPr>
                    <a:spcBef>
                      <a:spcPct val="50000"/>
                    </a:spcBef>
                    <a:spcAft>
                      <a:spcPts val="750"/>
                    </a:spcAft>
                  </a:pPr>
                  <a:endParaRPr lang="en-US" sz="900">
                    <a:solidFill>
                      <a:srgbClr val="3C3C3B"/>
                    </a:solidFill>
                  </a:endParaRPr>
                </a:p>
              </p:txBody>
            </p:sp>
            <p:sp>
              <p:nvSpPr>
                <p:cNvPr id="55" name="Eingekerbter Richtungspfeil 13"/>
                <p:cNvSpPr/>
                <p:nvPr userDrawn="true"/>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1" fmla="*/ 0 w 2570257"/>
                    <a:gd name="connsiteY0-2" fmla="*/ 0 h 1237579"/>
                    <a:gd name="connsiteX1-3" fmla="*/ 2356230 w 2570257"/>
                    <a:gd name="connsiteY1-4" fmla="*/ 0 h 1237579"/>
                    <a:gd name="connsiteX2-5" fmla="*/ 2570257 w 2570257"/>
                    <a:gd name="connsiteY2-6" fmla="*/ 618790 h 1237579"/>
                    <a:gd name="connsiteX3-7" fmla="*/ 2356230 w 2570257"/>
                    <a:gd name="connsiteY3-8" fmla="*/ 1237579 h 1237579"/>
                    <a:gd name="connsiteX4-9" fmla="*/ 0 w 2570257"/>
                    <a:gd name="connsiteY4-10" fmla="*/ 1237579 h 1237579"/>
                    <a:gd name="connsiteX5-11" fmla="*/ 188196 w 2570257"/>
                    <a:gd name="connsiteY5-12" fmla="*/ 660119 h 1237579"/>
                    <a:gd name="connsiteX6-13" fmla="*/ 0 w 2570257"/>
                    <a:gd name="connsiteY6-14" fmla="*/ 0 h 1237579"/>
                    <a:gd name="connsiteX0-15" fmla="*/ 0 w 2580589"/>
                    <a:gd name="connsiteY0-16" fmla="*/ 5166 h 1237579"/>
                    <a:gd name="connsiteX1-17" fmla="*/ 2366562 w 2580589"/>
                    <a:gd name="connsiteY1-18" fmla="*/ 0 h 1237579"/>
                    <a:gd name="connsiteX2-19" fmla="*/ 2580589 w 2580589"/>
                    <a:gd name="connsiteY2-20" fmla="*/ 618790 h 1237579"/>
                    <a:gd name="connsiteX3-21" fmla="*/ 2366562 w 2580589"/>
                    <a:gd name="connsiteY3-22" fmla="*/ 1237579 h 1237579"/>
                    <a:gd name="connsiteX4-23" fmla="*/ 10332 w 2580589"/>
                    <a:gd name="connsiteY4-24" fmla="*/ 1237579 h 1237579"/>
                    <a:gd name="connsiteX5-25" fmla="*/ 198528 w 2580589"/>
                    <a:gd name="connsiteY5-26" fmla="*/ 660119 h 1237579"/>
                    <a:gd name="connsiteX6-27" fmla="*/ 0 w 2580589"/>
                    <a:gd name="connsiteY6-28" fmla="*/ 5166 h 1237579"/>
                    <a:gd name="connsiteX0-29" fmla="*/ 0 w 2580589"/>
                    <a:gd name="connsiteY0-30" fmla="*/ 5166 h 1237579"/>
                    <a:gd name="connsiteX1-31" fmla="*/ 2366562 w 2580589"/>
                    <a:gd name="connsiteY1-32" fmla="*/ 0 h 1237579"/>
                    <a:gd name="connsiteX2-33" fmla="*/ 2434517 w 2580589"/>
                    <a:gd name="connsiteY2-34" fmla="*/ 12066 h 1237579"/>
                    <a:gd name="connsiteX3-35" fmla="*/ 2580589 w 2580589"/>
                    <a:gd name="connsiteY3-36" fmla="*/ 618790 h 1237579"/>
                    <a:gd name="connsiteX4-37" fmla="*/ 2366562 w 2580589"/>
                    <a:gd name="connsiteY4-38" fmla="*/ 1237579 h 1237579"/>
                    <a:gd name="connsiteX5-39" fmla="*/ 10332 w 2580589"/>
                    <a:gd name="connsiteY5-40" fmla="*/ 1237579 h 1237579"/>
                    <a:gd name="connsiteX6-41" fmla="*/ 198528 w 2580589"/>
                    <a:gd name="connsiteY6-42" fmla="*/ 660119 h 1237579"/>
                    <a:gd name="connsiteX7" fmla="*/ 0 w 2580589"/>
                    <a:gd name="connsiteY7" fmla="*/ 5166 h 1237579"/>
                    <a:gd name="connsiteX0-43" fmla="*/ 0 w 2637416"/>
                    <a:gd name="connsiteY0-44" fmla="*/ 5166 h 1237579"/>
                    <a:gd name="connsiteX1-45" fmla="*/ 2366562 w 2637416"/>
                    <a:gd name="connsiteY1-46" fmla="*/ 0 h 1237579"/>
                    <a:gd name="connsiteX2-47" fmla="*/ 2434517 w 2637416"/>
                    <a:gd name="connsiteY2-48" fmla="*/ 12066 h 1237579"/>
                    <a:gd name="connsiteX3-49" fmla="*/ 2637416 w 2637416"/>
                    <a:gd name="connsiteY3-50" fmla="*/ 649787 h 1237579"/>
                    <a:gd name="connsiteX4-51" fmla="*/ 2366562 w 2637416"/>
                    <a:gd name="connsiteY4-52" fmla="*/ 1237579 h 1237579"/>
                    <a:gd name="connsiteX5-53" fmla="*/ 10332 w 2637416"/>
                    <a:gd name="connsiteY5-54" fmla="*/ 1237579 h 1237579"/>
                    <a:gd name="connsiteX6-55" fmla="*/ 198528 w 2637416"/>
                    <a:gd name="connsiteY6-56" fmla="*/ 660119 h 1237579"/>
                    <a:gd name="connsiteX7-57" fmla="*/ 0 w 2637416"/>
                    <a:gd name="connsiteY7-58" fmla="*/ 5166 h 1237579"/>
                    <a:gd name="connsiteX0-59" fmla="*/ 0 w 2637416"/>
                    <a:gd name="connsiteY0-60" fmla="*/ 5166 h 1237579"/>
                    <a:gd name="connsiteX1-61" fmla="*/ 2366562 w 2637416"/>
                    <a:gd name="connsiteY1-62" fmla="*/ 0 h 1237579"/>
                    <a:gd name="connsiteX2-63" fmla="*/ 2434517 w 2637416"/>
                    <a:gd name="connsiteY2-64" fmla="*/ 12066 h 1237579"/>
                    <a:gd name="connsiteX3-65" fmla="*/ 2637416 w 2637416"/>
                    <a:gd name="connsiteY3-66" fmla="*/ 649787 h 1237579"/>
                    <a:gd name="connsiteX4-67" fmla="*/ 2464718 w 2637416"/>
                    <a:gd name="connsiteY4-68" fmla="*/ 1232413 h 1237579"/>
                    <a:gd name="connsiteX5-69" fmla="*/ 10332 w 2637416"/>
                    <a:gd name="connsiteY5-70" fmla="*/ 1237579 h 1237579"/>
                    <a:gd name="connsiteX6-71" fmla="*/ 198528 w 2637416"/>
                    <a:gd name="connsiteY6-72" fmla="*/ 660119 h 1237579"/>
                    <a:gd name="connsiteX7-73" fmla="*/ 0 w 2637416"/>
                    <a:gd name="connsiteY7-74" fmla="*/ 5166 h 1237579"/>
                    <a:gd name="connsiteX0-75" fmla="*/ 0 w 2637416"/>
                    <a:gd name="connsiteY0-76" fmla="*/ 0 h 1232413"/>
                    <a:gd name="connsiteX1-77" fmla="*/ 2434517 w 2637416"/>
                    <a:gd name="connsiteY1-78" fmla="*/ 6900 h 1232413"/>
                    <a:gd name="connsiteX2-79" fmla="*/ 2637416 w 2637416"/>
                    <a:gd name="connsiteY2-80" fmla="*/ 644621 h 1232413"/>
                    <a:gd name="connsiteX3-81" fmla="*/ 2464718 w 2637416"/>
                    <a:gd name="connsiteY3-82" fmla="*/ 1227247 h 1232413"/>
                    <a:gd name="connsiteX4-83" fmla="*/ 10332 w 2637416"/>
                    <a:gd name="connsiteY4-84" fmla="*/ 1232413 h 1232413"/>
                    <a:gd name="connsiteX5-85" fmla="*/ 198528 w 2637416"/>
                    <a:gd name="connsiteY5-86" fmla="*/ 654953 h 1232413"/>
                    <a:gd name="connsiteX6-87" fmla="*/ 0 w 2637416"/>
                    <a:gd name="connsiteY6-88" fmla="*/ 0 h 1232413"/>
                    <a:gd name="connsiteX0-89" fmla="*/ 0 w 2637416"/>
                    <a:gd name="connsiteY0-90" fmla="*/ 14871 h 1247284"/>
                    <a:gd name="connsiteX1-91" fmla="*/ 2430888 w 2637416"/>
                    <a:gd name="connsiteY1-92" fmla="*/ 0 h 1247284"/>
                    <a:gd name="connsiteX2-93" fmla="*/ 2637416 w 2637416"/>
                    <a:gd name="connsiteY2-94" fmla="*/ 659492 h 1247284"/>
                    <a:gd name="connsiteX3-95" fmla="*/ 2464718 w 2637416"/>
                    <a:gd name="connsiteY3-96" fmla="*/ 1242118 h 1247284"/>
                    <a:gd name="connsiteX4-97" fmla="*/ 10332 w 2637416"/>
                    <a:gd name="connsiteY4-98" fmla="*/ 1247284 h 1247284"/>
                    <a:gd name="connsiteX5-99" fmla="*/ 198528 w 2637416"/>
                    <a:gd name="connsiteY5-100" fmla="*/ 669824 h 1247284"/>
                    <a:gd name="connsiteX6-101" fmla="*/ 0 w 2637416"/>
                    <a:gd name="connsiteY6-102" fmla="*/ 14871 h 1247284"/>
                    <a:gd name="connsiteX0-103" fmla="*/ 0 w 2637416"/>
                    <a:gd name="connsiteY0-104" fmla="*/ 7614 h 1240027"/>
                    <a:gd name="connsiteX1-105" fmla="*/ 2434517 w 2637416"/>
                    <a:gd name="connsiteY1-106" fmla="*/ 0 h 1240027"/>
                    <a:gd name="connsiteX2-107" fmla="*/ 2637416 w 2637416"/>
                    <a:gd name="connsiteY2-108" fmla="*/ 652235 h 1240027"/>
                    <a:gd name="connsiteX3-109" fmla="*/ 2464718 w 2637416"/>
                    <a:gd name="connsiteY3-110" fmla="*/ 1234861 h 1240027"/>
                    <a:gd name="connsiteX4-111" fmla="*/ 10332 w 2637416"/>
                    <a:gd name="connsiteY4-112" fmla="*/ 1240027 h 1240027"/>
                    <a:gd name="connsiteX5-113" fmla="*/ 198528 w 2637416"/>
                    <a:gd name="connsiteY5-114" fmla="*/ 662567 h 1240027"/>
                    <a:gd name="connsiteX6-115" fmla="*/ 0 w 2637416"/>
                    <a:gd name="connsiteY6-116" fmla="*/ 7614 h 1240027"/>
                    <a:gd name="connsiteX0-117" fmla="*/ 0 w 2637416"/>
                    <a:gd name="connsiteY0-118" fmla="*/ 7614 h 1240027"/>
                    <a:gd name="connsiteX1-119" fmla="*/ 2434517 w 2637416"/>
                    <a:gd name="connsiteY1-120" fmla="*/ 0 h 1240027"/>
                    <a:gd name="connsiteX2-121" fmla="*/ 2637416 w 2637416"/>
                    <a:gd name="connsiteY2-122" fmla="*/ 652235 h 1240027"/>
                    <a:gd name="connsiteX3-123" fmla="*/ 2464718 w 2637416"/>
                    <a:gd name="connsiteY3-124" fmla="*/ 1234861 h 1240027"/>
                    <a:gd name="connsiteX4-125" fmla="*/ 21218 w 2637416"/>
                    <a:gd name="connsiteY4-126" fmla="*/ 1240027 h 1240027"/>
                    <a:gd name="connsiteX5-127" fmla="*/ 198528 w 2637416"/>
                    <a:gd name="connsiteY5-128" fmla="*/ 662567 h 1240027"/>
                    <a:gd name="connsiteX6-129" fmla="*/ 0 w 2637416"/>
                    <a:gd name="connsiteY6-130" fmla="*/ 7614 h 12400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ln>
                <a:effectLst/>
              </p:spPr>
              <p:txBody>
                <a:bodyPr wrap="none" lIns="378000" tIns="0" rIns="27000" bIns="0" anchor="ctr" anchorCtr="false">
                  <a:noAutofit/>
                </a:bodyPr>
                <a:lstStyle/>
                <a:p>
                  <a:pPr marL="65405">
                    <a:spcAft>
                      <a:spcPts val="750"/>
                    </a:spcAft>
                  </a:pPr>
                  <a:endParaRPr lang="en-US" sz="900">
                    <a:solidFill>
                      <a:srgbClr val="3C3C3B"/>
                    </a:solidFill>
                  </a:endParaRPr>
                </a:p>
              </p:txBody>
            </p:sp>
          </p:grpSp>
        </p:grpSp>
        <p:sp>
          <p:nvSpPr>
            <p:cNvPr id="46" name="Ellipse 14"/>
            <p:cNvSpPr/>
            <p:nvPr/>
          </p:nvSpPr>
          <p:spPr bwMode="gray">
            <a:xfrm>
              <a:off x="8757224" y="1643054"/>
              <a:ext cx="430988" cy="456312"/>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3</a:t>
              </a:r>
              <a:endParaRPr lang="en-US" sz="1500" b="1">
                <a:solidFill>
                  <a:schemeClr val="bg1"/>
                </a:solidFill>
              </a:endParaRPr>
            </a:p>
          </p:txBody>
        </p:sp>
        <p:sp>
          <p:nvSpPr>
            <p:cNvPr id="47" name="Ellipse 15"/>
            <p:cNvSpPr/>
            <p:nvPr/>
          </p:nvSpPr>
          <p:spPr bwMode="gray">
            <a:xfrm>
              <a:off x="763190" y="1569454"/>
              <a:ext cx="430988" cy="460338"/>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1</a:t>
              </a:r>
              <a:endParaRPr lang="en-US" sz="1500" b="1">
                <a:solidFill>
                  <a:schemeClr val="bg1"/>
                </a:solidFill>
              </a:endParaRPr>
            </a:p>
          </p:txBody>
        </p:sp>
        <p:sp>
          <p:nvSpPr>
            <p:cNvPr id="48" name="Ellipse 16"/>
            <p:cNvSpPr/>
            <p:nvPr/>
          </p:nvSpPr>
          <p:spPr bwMode="gray">
            <a:xfrm>
              <a:off x="6036347" y="1643051"/>
              <a:ext cx="430988" cy="460338"/>
            </a:xfrm>
            <a:prstGeom prst="ellipse">
              <a:avLst/>
            </a:prstGeom>
            <a:solidFill>
              <a:schemeClr val="accent1"/>
            </a:solidFill>
            <a:ln w="12700">
              <a:noFill/>
              <a:round/>
            </a:ln>
            <a:effectLst/>
          </p:spPr>
          <p:txBody>
            <a:bodyPr lIns="0" tIns="0" rIns="0" bIns="0" rtlCol="0" anchor="ctr">
              <a:noAutofit/>
            </a:bodyPr>
            <a:lstStyle/>
            <a:p>
              <a:pPr algn="ctr">
                <a:lnSpc>
                  <a:spcPct val="90000"/>
                </a:lnSpc>
                <a:spcAft>
                  <a:spcPts val="750"/>
                </a:spcAft>
              </a:pPr>
              <a:r>
                <a:rPr lang="en-US" sz="1500" b="1">
                  <a:solidFill>
                    <a:schemeClr val="bg1"/>
                  </a:solidFill>
                </a:rPr>
                <a:t>2</a:t>
              </a:r>
              <a:endParaRPr lang="en-US" sz="1500" b="1">
                <a:solidFill>
                  <a:schemeClr val="bg1"/>
                </a:solidFill>
              </a:endParaRPr>
            </a:p>
          </p:txBody>
        </p:sp>
      </p:grpSp>
      <p:sp>
        <p:nvSpPr>
          <p:cNvPr id="3" name="Date Placeholder 2"/>
          <p:cNvSpPr>
            <a:spLocks noGrp="true"/>
          </p:cNvSpPr>
          <p:nvPr>
            <p:ph type="dt" sz="half" idx="18"/>
          </p:nvPr>
        </p:nvSpPr>
        <p:spPr/>
        <p:txBody>
          <a:bodyPr/>
          <a:lstStyle/>
          <a:p>
            <a:r>
              <a:rPr lang="en-US"/>
              <a:t>©2020 Teradata</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endParaRPr lang="en-US"/>
          </a:p>
        </p:txBody>
      </p:sp>
      <p:grpSp>
        <p:nvGrpSpPr>
          <p:cNvPr id="32" name="Gruppieren 6"/>
          <p:cNvGrpSpPr/>
          <p:nvPr/>
        </p:nvGrpSpPr>
        <p:grpSpPr>
          <a:xfrm>
            <a:off x="587877" y="2056686"/>
            <a:ext cx="10480915" cy="4148046"/>
            <a:chOff x="540000" y="1618968"/>
            <a:chExt cx="11263321" cy="4457700"/>
          </a:xfrm>
        </p:grpSpPr>
        <p:grpSp>
          <p:nvGrpSpPr>
            <p:cNvPr id="33" name="TIMELINE"/>
            <p:cNvGrpSpPr/>
            <p:nvPr/>
          </p:nvGrpSpPr>
          <p:grpSpPr bwMode="gray">
            <a:xfrm>
              <a:off x="540000" y="3591297"/>
              <a:ext cx="11263321" cy="520049"/>
              <a:chOff x="540000" y="3400125"/>
              <a:chExt cx="11263321" cy="520049"/>
            </a:xfrm>
          </p:grpSpPr>
          <p:sp>
            <p:nvSpPr>
              <p:cNvPr id="52" name="Arrow 1"/>
              <p:cNvSpPr>
                <a:spLocks noChangeArrowheads="true"/>
              </p:cNvSpPr>
              <p:nvPr/>
            </p:nvSpPr>
            <p:spPr bwMode="gray">
              <a:xfrm>
                <a:off x="540000" y="3400126"/>
                <a:ext cx="2088517" cy="520048"/>
              </a:xfrm>
              <a:prstGeom prst="homePlate">
                <a:avLst>
                  <a:gd name="adj" fmla="val 36314"/>
                </a:avLst>
              </a:prstGeom>
              <a:solidFill>
                <a:schemeClr val="bg1">
                  <a:lumMod val="95000"/>
                </a:schemeClr>
              </a:solidFill>
              <a:ln w="12700">
                <a:noFill/>
                <a:miter lim="800000"/>
              </a:ln>
              <a:effectLst/>
            </p:spPr>
            <p:txBody>
              <a:bodyPr lIns="216000" tIns="108000" rIns="108000" bIns="108000" anchor="ctr">
                <a:noAutofit/>
              </a:bodyPr>
              <a:lstStyle/>
              <a:p>
                <a:pPr defTabSz="601345" eaLnBrk="0" hangingPunct="0"/>
                <a:r>
                  <a:rPr lang="en-US" sz="1500" b="1">
                    <a:solidFill>
                      <a:srgbClr val="394951"/>
                    </a:solidFill>
                    <a:cs typeface="Arial" panose="020B0604020202020204" pitchFamily="34" charset="0"/>
                  </a:rPr>
                  <a:t>STEP 1</a:t>
                </a:r>
                <a:endParaRPr lang="en-US" sz="1500" b="1">
                  <a:solidFill>
                    <a:srgbClr val="394951"/>
                  </a:solidFill>
                  <a:cs typeface="Arial" panose="020B0604020202020204" pitchFamily="34" charset="0"/>
                </a:endParaRPr>
              </a:p>
            </p:txBody>
          </p:sp>
          <p:sp>
            <p:nvSpPr>
              <p:cNvPr id="53" name="Arrow 2"/>
              <p:cNvSpPr>
                <a:spLocks noChangeArrowheads="true"/>
              </p:cNvSpPr>
              <p:nvPr/>
            </p:nvSpPr>
            <p:spPr bwMode="gray">
              <a:xfrm>
                <a:off x="2374960" y="3400126"/>
                <a:ext cx="2088517" cy="520048"/>
              </a:xfrm>
              <a:prstGeom prst="chevron">
                <a:avLst>
                  <a:gd name="adj" fmla="val 35094"/>
                </a:avLst>
              </a:prstGeom>
              <a:solidFill>
                <a:schemeClr val="bg2"/>
              </a:solidFill>
              <a:ln w="12700">
                <a:noFill/>
                <a:miter lim="800000"/>
              </a:ln>
              <a:effectLst/>
            </p:spPr>
            <p:txBody>
              <a:bodyPr lIns="216000" tIns="108000" rIns="108000" bIns="108000" anchor="ctr">
                <a:noAutofit/>
              </a:bodyPr>
              <a:lstStyle/>
              <a:p>
                <a:pPr defTabSz="601345" eaLnBrk="0" hangingPunct="0"/>
                <a:r>
                  <a:rPr lang="en-US" sz="1500" b="1">
                    <a:solidFill>
                      <a:srgbClr val="394951"/>
                    </a:solidFill>
                    <a:cs typeface="Arial" panose="020B0604020202020204" pitchFamily="34" charset="0"/>
                  </a:rPr>
                  <a:t>STEP 2</a:t>
                </a:r>
                <a:endParaRPr lang="en-US" sz="1500" b="1">
                  <a:solidFill>
                    <a:srgbClr val="394951"/>
                  </a:solidFill>
                  <a:cs typeface="Arial" panose="020B0604020202020204" pitchFamily="34" charset="0"/>
                </a:endParaRPr>
              </a:p>
            </p:txBody>
          </p:sp>
          <p:sp>
            <p:nvSpPr>
              <p:cNvPr id="54" name="Arrow 3"/>
              <p:cNvSpPr>
                <a:spLocks noChangeArrowheads="true"/>
              </p:cNvSpPr>
              <p:nvPr/>
            </p:nvSpPr>
            <p:spPr bwMode="gray">
              <a:xfrm>
                <a:off x="4209922" y="3400126"/>
                <a:ext cx="2088517" cy="520048"/>
              </a:xfrm>
              <a:prstGeom prst="chevron">
                <a:avLst>
                  <a:gd name="adj" fmla="val 35094"/>
                </a:avLst>
              </a:prstGeom>
              <a:solidFill>
                <a:srgbClr val="CECECE"/>
              </a:solidFill>
              <a:ln w="12700">
                <a:noFill/>
                <a:miter lim="800000"/>
              </a:ln>
              <a:effectLst/>
            </p:spPr>
            <p:txBody>
              <a:bodyPr lIns="216000" tIns="108000" rIns="108000" bIns="108000" anchor="ctr">
                <a:noAutofit/>
              </a:bodyPr>
              <a:lstStyle/>
              <a:p>
                <a:pPr defTabSz="601345" eaLnBrk="0" hangingPunct="0"/>
                <a:r>
                  <a:rPr lang="en-US" sz="1500" b="1">
                    <a:solidFill>
                      <a:srgbClr val="394951"/>
                    </a:solidFill>
                    <a:cs typeface="Arial" panose="020B0604020202020204" pitchFamily="34" charset="0"/>
                  </a:rPr>
                  <a:t>STEP 3</a:t>
                </a:r>
                <a:endParaRPr lang="en-US" sz="1500" b="1">
                  <a:solidFill>
                    <a:srgbClr val="394951"/>
                  </a:solidFill>
                  <a:cs typeface="Arial" panose="020B0604020202020204" pitchFamily="34" charset="0"/>
                </a:endParaRPr>
              </a:p>
            </p:txBody>
          </p:sp>
          <p:sp>
            <p:nvSpPr>
              <p:cNvPr id="55" name="Arrow 4"/>
              <p:cNvSpPr>
                <a:spLocks noChangeArrowheads="true"/>
              </p:cNvSpPr>
              <p:nvPr/>
            </p:nvSpPr>
            <p:spPr bwMode="gray">
              <a:xfrm>
                <a:off x="6044882" y="3400126"/>
                <a:ext cx="2088517" cy="520048"/>
              </a:xfrm>
              <a:prstGeom prst="chevron">
                <a:avLst>
                  <a:gd name="adj" fmla="val 35094"/>
                </a:avLst>
              </a:prstGeom>
              <a:solidFill>
                <a:srgbClr val="999999"/>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4</a:t>
                </a:r>
                <a:endParaRPr lang="en-US" sz="1500" b="1">
                  <a:solidFill>
                    <a:schemeClr val="bg1"/>
                  </a:solidFill>
                  <a:cs typeface="Arial" panose="020B0604020202020204" pitchFamily="34" charset="0"/>
                </a:endParaRPr>
              </a:p>
            </p:txBody>
          </p:sp>
          <p:sp>
            <p:nvSpPr>
              <p:cNvPr id="56" name="Arrow 5"/>
              <p:cNvSpPr>
                <a:spLocks noChangeArrowheads="true"/>
              </p:cNvSpPr>
              <p:nvPr/>
            </p:nvSpPr>
            <p:spPr bwMode="gray">
              <a:xfrm>
                <a:off x="7879844" y="3400126"/>
                <a:ext cx="2088517" cy="520048"/>
              </a:xfrm>
              <a:prstGeom prst="chevron">
                <a:avLst>
                  <a:gd name="adj" fmla="val 35094"/>
                </a:avLst>
              </a:prstGeom>
              <a:solidFill>
                <a:srgbClr val="737373"/>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5</a:t>
                </a:r>
                <a:endParaRPr lang="en-US" sz="1500" b="1">
                  <a:solidFill>
                    <a:schemeClr val="bg1"/>
                  </a:solidFill>
                  <a:cs typeface="Arial" panose="020B0604020202020204" pitchFamily="34" charset="0"/>
                </a:endParaRPr>
              </a:p>
            </p:txBody>
          </p:sp>
          <p:sp>
            <p:nvSpPr>
              <p:cNvPr id="57" name="Arrow 6"/>
              <p:cNvSpPr>
                <a:spLocks noChangeArrowheads="true"/>
              </p:cNvSpPr>
              <p:nvPr/>
            </p:nvSpPr>
            <p:spPr bwMode="gray">
              <a:xfrm>
                <a:off x="9714804" y="3400125"/>
                <a:ext cx="2088517" cy="520048"/>
              </a:xfrm>
              <a:prstGeom prst="chevron">
                <a:avLst>
                  <a:gd name="adj" fmla="val 35094"/>
                </a:avLst>
              </a:prstGeom>
              <a:solidFill>
                <a:srgbClr val="394951"/>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6</a:t>
                </a:r>
                <a:endParaRPr lang="en-US" sz="1500" b="1">
                  <a:solidFill>
                    <a:schemeClr val="bg1"/>
                  </a:solidFill>
                  <a:cs typeface="Arial" panose="020B0604020202020204" pitchFamily="34" charset="0"/>
                </a:endParaRPr>
              </a:p>
            </p:txBody>
          </p:sp>
        </p:grpSp>
        <p:sp>
          <p:nvSpPr>
            <p:cNvPr id="50" name="Line"/>
            <p:cNvSpPr>
              <a:spLocks noChangeShapeType="true"/>
            </p:cNvSpPr>
            <p:nvPr/>
          </p:nvSpPr>
          <p:spPr bwMode="gray">
            <a:xfrm flipV="true">
              <a:off x="540000" y="1618968"/>
              <a:ext cx="0" cy="1704203"/>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48" name="Line"/>
            <p:cNvSpPr>
              <a:spLocks noChangeShapeType="true"/>
            </p:cNvSpPr>
            <p:nvPr/>
          </p:nvSpPr>
          <p:spPr bwMode="gray">
            <a:xfrm flipV="true">
              <a:off x="2374962"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46" name="Line"/>
            <p:cNvSpPr>
              <a:spLocks noChangeShapeType="true"/>
            </p:cNvSpPr>
            <p:nvPr/>
          </p:nvSpPr>
          <p:spPr bwMode="gray">
            <a:xfrm flipV="true">
              <a:off x="4209922"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44" name="Line"/>
            <p:cNvSpPr>
              <a:spLocks noChangeShapeType="true"/>
            </p:cNvSpPr>
            <p:nvPr/>
          </p:nvSpPr>
          <p:spPr bwMode="gray">
            <a:xfrm flipV="true">
              <a:off x="7879844"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43" name="Line"/>
            <p:cNvSpPr>
              <a:spLocks noChangeShapeType="true"/>
            </p:cNvSpPr>
            <p:nvPr/>
          </p:nvSpPr>
          <p:spPr bwMode="gray">
            <a:xfrm flipV="true">
              <a:off x="6044883"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41" name="Line"/>
            <p:cNvSpPr>
              <a:spLocks noChangeShapeType="true"/>
            </p:cNvSpPr>
            <p:nvPr/>
          </p:nvSpPr>
          <p:spPr bwMode="gray">
            <a:xfrm flipV="true">
              <a:off x="9714804"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grpSp>
      <p:sp>
        <p:nvSpPr>
          <p:cNvPr id="4" name="Text Placeholder 3"/>
          <p:cNvSpPr>
            <a:spLocks noGrp="true"/>
          </p:cNvSpPr>
          <p:nvPr>
            <p:ph type="body" sz="quarter" idx="12" hasCustomPrompt="true"/>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endParaRPr lang="en-US" sz="2000" b="1">
              <a:solidFill>
                <a:srgbClr val="3C3C3B"/>
              </a:solidFill>
            </a:endParaRPr>
          </a:p>
          <a:p>
            <a:pPr>
              <a:lnSpc>
                <a:spcPct val="90000"/>
              </a:lnSpc>
              <a:spcAft>
                <a:spcPts val="750"/>
              </a:spcAft>
            </a:pPr>
            <a:r>
              <a:rPr lang="en-US" sz="1600">
                <a:solidFill>
                  <a:srgbClr val="3C3C3B"/>
                </a:solidFill>
              </a:rPr>
              <a:t>This is a placeholder text. </a:t>
            </a:r>
            <a:endParaRPr lang="en-US" sz="1600">
              <a:solidFill>
                <a:srgbClr val="3C3C3B"/>
              </a:solidFill>
            </a:endParaRPr>
          </a:p>
        </p:txBody>
      </p:sp>
      <p:sp>
        <p:nvSpPr>
          <p:cNvPr id="65" name="Text Placeholder 3"/>
          <p:cNvSpPr>
            <a:spLocks noGrp="true"/>
          </p:cNvSpPr>
          <p:nvPr>
            <p:ph type="body" sz="quarter" idx="13" hasCustomPrompt="true"/>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endParaRPr lang="en-US" sz="2000" b="1">
              <a:solidFill>
                <a:srgbClr val="3C3C3B"/>
              </a:solidFill>
            </a:endParaRPr>
          </a:p>
          <a:p>
            <a:pPr>
              <a:lnSpc>
                <a:spcPct val="90000"/>
              </a:lnSpc>
              <a:spcAft>
                <a:spcPts val="750"/>
              </a:spcAft>
            </a:pPr>
            <a:r>
              <a:rPr lang="en-US" sz="1600">
                <a:solidFill>
                  <a:srgbClr val="3C3C3B"/>
                </a:solidFill>
              </a:rPr>
              <a:t>This is a placeholder text. </a:t>
            </a:r>
            <a:endParaRPr lang="en-US" sz="1600">
              <a:solidFill>
                <a:srgbClr val="3C3C3B"/>
              </a:solidFill>
            </a:endParaRPr>
          </a:p>
        </p:txBody>
      </p:sp>
      <p:sp>
        <p:nvSpPr>
          <p:cNvPr id="66" name="Text Placeholder 3"/>
          <p:cNvSpPr>
            <a:spLocks noGrp="true"/>
          </p:cNvSpPr>
          <p:nvPr>
            <p:ph type="body" sz="quarter" idx="14" hasCustomPrompt="true"/>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endParaRPr lang="en-US" sz="2000" b="1">
              <a:solidFill>
                <a:srgbClr val="3C3C3B"/>
              </a:solidFill>
            </a:endParaRPr>
          </a:p>
          <a:p>
            <a:pPr>
              <a:lnSpc>
                <a:spcPct val="90000"/>
              </a:lnSpc>
              <a:spcAft>
                <a:spcPts val="750"/>
              </a:spcAft>
            </a:pPr>
            <a:r>
              <a:rPr lang="en-US" sz="1600">
                <a:solidFill>
                  <a:srgbClr val="3C3C3B"/>
                </a:solidFill>
              </a:rPr>
              <a:t>This is a placeholder text. </a:t>
            </a:r>
            <a:endParaRPr lang="en-US" sz="1600">
              <a:solidFill>
                <a:srgbClr val="3C3C3B"/>
              </a:solidFill>
            </a:endParaRPr>
          </a:p>
        </p:txBody>
      </p:sp>
      <p:sp>
        <p:nvSpPr>
          <p:cNvPr id="67" name="Text Placeholder 3"/>
          <p:cNvSpPr>
            <a:spLocks noGrp="true"/>
          </p:cNvSpPr>
          <p:nvPr>
            <p:ph type="body" sz="quarter" idx="15" hasCustomPrompt="true"/>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endParaRPr lang="en-US" sz="2000" b="1">
              <a:solidFill>
                <a:srgbClr val="3C3C3B"/>
              </a:solidFill>
            </a:endParaRPr>
          </a:p>
          <a:p>
            <a:pPr>
              <a:lnSpc>
                <a:spcPct val="90000"/>
              </a:lnSpc>
              <a:spcAft>
                <a:spcPts val="750"/>
              </a:spcAft>
            </a:pPr>
            <a:r>
              <a:rPr lang="en-US" sz="1600">
                <a:solidFill>
                  <a:srgbClr val="3C3C3B"/>
                </a:solidFill>
              </a:rPr>
              <a:t>This is a placeholder text. </a:t>
            </a:r>
            <a:endParaRPr lang="en-US" sz="1600">
              <a:solidFill>
                <a:srgbClr val="3C3C3B"/>
              </a:solidFill>
            </a:endParaRPr>
          </a:p>
        </p:txBody>
      </p:sp>
      <p:sp>
        <p:nvSpPr>
          <p:cNvPr id="68" name="Text Placeholder 3"/>
          <p:cNvSpPr>
            <a:spLocks noGrp="true"/>
          </p:cNvSpPr>
          <p:nvPr>
            <p:ph type="body" sz="quarter" idx="16" hasCustomPrompt="true"/>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endParaRPr lang="en-US" sz="2000" b="1">
              <a:solidFill>
                <a:srgbClr val="3C3C3B"/>
              </a:solidFill>
            </a:endParaRPr>
          </a:p>
          <a:p>
            <a:pPr>
              <a:lnSpc>
                <a:spcPct val="90000"/>
              </a:lnSpc>
              <a:spcAft>
                <a:spcPts val="750"/>
              </a:spcAft>
            </a:pPr>
            <a:r>
              <a:rPr lang="en-US" sz="1600">
                <a:solidFill>
                  <a:srgbClr val="3C3C3B"/>
                </a:solidFill>
              </a:rPr>
              <a:t>This is a placeholder text. </a:t>
            </a:r>
            <a:endParaRPr lang="en-US" sz="1600">
              <a:solidFill>
                <a:srgbClr val="3C3C3B"/>
              </a:solidFill>
            </a:endParaRPr>
          </a:p>
        </p:txBody>
      </p:sp>
      <p:sp>
        <p:nvSpPr>
          <p:cNvPr id="69" name="Text Placeholder 3"/>
          <p:cNvSpPr>
            <a:spLocks noGrp="true"/>
          </p:cNvSpPr>
          <p:nvPr>
            <p:ph type="body" sz="quarter" idx="17" hasCustomPrompt="true"/>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endParaRPr lang="en-US" sz="2000" b="1">
              <a:solidFill>
                <a:srgbClr val="3C3C3B"/>
              </a:solidFill>
            </a:endParaRPr>
          </a:p>
          <a:p>
            <a:pPr>
              <a:lnSpc>
                <a:spcPct val="90000"/>
              </a:lnSpc>
              <a:spcAft>
                <a:spcPts val="750"/>
              </a:spcAft>
            </a:pPr>
            <a:r>
              <a:rPr lang="en-US" sz="1600">
                <a:solidFill>
                  <a:srgbClr val="3C3C3B"/>
                </a:solidFill>
              </a:rPr>
              <a:t>This is a placeholder text. </a:t>
            </a:r>
            <a:endParaRPr lang="en-US" sz="1600">
              <a:solidFill>
                <a:srgbClr val="3C3C3B"/>
              </a:solidFill>
            </a:endParaRPr>
          </a:p>
        </p:txBody>
      </p:sp>
      <p:grpSp>
        <p:nvGrpSpPr>
          <p:cNvPr id="24" name="Gruppieren 6"/>
          <p:cNvGrpSpPr/>
          <p:nvPr/>
        </p:nvGrpSpPr>
        <p:grpSpPr>
          <a:xfrm>
            <a:off x="587877" y="2056686"/>
            <a:ext cx="10480915" cy="4148046"/>
            <a:chOff x="540000" y="1618968"/>
            <a:chExt cx="11263321" cy="4457700"/>
          </a:xfrm>
        </p:grpSpPr>
        <p:grpSp>
          <p:nvGrpSpPr>
            <p:cNvPr id="25" name="TIMELINE"/>
            <p:cNvGrpSpPr/>
            <p:nvPr/>
          </p:nvGrpSpPr>
          <p:grpSpPr bwMode="gray">
            <a:xfrm>
              <a:off x="540000" y="3591297"/>
              <a:ext cx="11263321" cy="520049"/>
              <a:chOff x="540000" y="3400125"/>
              <a:chExt cx="11263321" cy="520049"/>
            </a:xfrm>
          </p:grpSpPr>
          <p:sp>
            <p:nvSpPr>
              <p:cNvPr id="34" name="Arrow 1"/>
              <p:cNvSpPr>
                <a:spLocks noChangeArrowheads="true"/>
              </p:cNvSpPr>
              <p:nvPr/>
            </p:nvSpPr>
            <p:spPr bwMode="gray">
              <a:xfrm>
                <a:off x="540000" y="3400126"/>
                <a:ext cx="2088517" cy="520048"/>
              </a:xfrm>
              <a:prstGeom prst="homePlate">
                <a:avLst>
                  <a:gd name="adj" fmla="val 36314"/>
                </a:avLst>
              </a:prstGeom>
              <a:solidFill>
                <a:schemeClr val="bg1">
                  <a:lumMod val="95000"/>
                </a:schemeClr>
              </a:solidFill>
              <a:ln w="12700">
                <a:noFill/>
                <a:miter lim="800000"/>
              </a:ln>
              <a:effectLst/>
            </p:spPr>
            <p:txBody>
              <a:bodyPr lIns="216000" tIns="108000" rIns="108000" bIns="108000" anchor="ctr">
                <a:noAutofit/>
              </a:bodyPr>
              <a:lstStyle/>
              <a:p>
                <a:pPr defTabSz="601345" eaLnBrk="0" hangingPunct="0"/>
                <a:r>
                  <a:rPr lang="en-US" sz="1500" b="1">
                    <a:solidFill>
                      <a:srgbClr val="394951"/>
                    </a:solidFill>
                    <a:cs typeface="Arial" panose="020B0604020202020204" pitchFamily="34" charset="0"/>
                  </a:rPr>
                  <a:t>STEP 1</a:t>
                </a:r>
                <a:endParaRPr lang="en-US" sz="1500" b="1">
                  <a:solidFill>
                    <a:srgbClr val="394951"/>
                  </a:solidFill>
                  <a:cs typeface="Arial" panose="020B0604020202020204" pitchFamily="34" charset="0"/>
                </a:endParaRPr>
              </a:p>
            </p:txBody>
          </p:sp>
          <p:sp>
            <p:nvSpPr>
              <p:cNvPr id="35" name="Arrow 2"/>
              <p:cNvSpPr>
                <a:spLocks noChangeArrowheads="true"/>
              </p:cNvSpPr>
              <p:nvPr/>
            </p:nvSpPr>
            <p:spPr bwMode="gray">
              <a:xfrm>
                <a:off x="2374960" y="3400126"/>
                <a:ext cx="2088517" cy="520048"/>
              </a:xfrm>
              <a:prstGeom prst="chevron">
                <a:avLst>
                  <a:gd name="adj" fmla="val 35094"/>
                </a:avLst>
              </a:prstGeom>
              <a:solidFill>
                <a:schemeClr val="bg2"/>
              </a:solidFill>
              <a:ln w="12700">
                <a:noFill/>
                <a:miter lim="800000"/>
              </a:ln>
              <a:effectLst/>
            </p:spPr>
            <p:txBody>
              <a:bodyPr lIns="216000" tIns="108000" rIns="108000" bIns="108000" anchor="ctr">
                <a:noAutofit/>
              </a:bodyPr>
              <a:lstStyle/>
              <a:p>
                <a:pPr defTabSz="601345" eaLnBrk="0" hangingPunct="0"/>
                <a:r>
                  <a:rPr lang="en-US" sz="1500" b="1">
                    <a:solidFill>
                      <a:srgbClr val="394951"/>
                    </a:solidFill>
                    <a:cs typeface="Arial" panose="020B0604020202020204" pitchFamily="34" charset="0"/>
                  </a:rPr>
                  <a:t>STEP 2</a:t>
                </a:r>
                <a:endParaRPr lang="en-US" sz="1500" b="1">
                  <a:solidFill>
                    <a:srgbClr val="394951"/>
                  </a:solidFill>
                  <a:cs typeface="Arial" panose="020B0604020202020204" pitchFamily="34" charset="0"/>
                </a:endParaRPr>
              </a:p>
            </p:txBody>
          </p:sp>
          <p:sp>
            <p:nvSpPr>
              <p:cNvPr id="36" name="Arrow 3"/>
              <p:cNvSpPr>
                <a:spLocks noChangeArrowheads="true"/>
              </p:cNvSpPr>
              <p:nvPr/>
            </p:nvSpPr>
            <p:spPr bwMode="gray">
              <a:xfrm>
                <a:off x="4209922" y="3400126"/>
                <a:ext cx="2088517" cy="520048"/>
              </a:xfrm>
              <a:prstGeom prst="chevron">
                <a:avLst>
                  <a:gd name="adj" fmla="val 35094"/>
                </a:avLst>
              </a:prstGeom>
              <a:solidFill>
                <a:srgbClr val="CECECE"/>
              </a:solidFill>
              <a:ln w="12700">
                <a:noFill/>
                <a:miter lim="800000"/>
              </a:ln>
              <a:effectLst/>
            </p:spPr>
            <p:txBody>
              <a:bodyPr lIns="216000" tIns="108000" rIns="108000" bIns="108000" anchor="ctr">
                <a:noAutofit/>
              </a:bodyPr>
              <a:lstStyle/>
              <a:p>
                <a:pPr defTabSz="601345" eaLnBrk="0" hangingPunct="0"/>
                <a:r>
                  <a:rPr lang="en-US" sz="1500" b="1">
                    <a:solidFill>
                      <a:srgbClr val="394951"/>
                    </a:solidFill>
                    <a:cs typeface="Arial" panose="020B0604020202020204" pitchFamily="34" charset="0"/>
                  </a:rPr>
                  <a:t>STEP 3</a:t>
                </a:r>
                <a:endParaRPr lang="en-US" sz="1500" b="1">
                  <a:solidFill>
                    <a:srgbClr val="394951"/>
                  </a:solidFill>
                  <a:cs typeface="Arial" panose="020B0604020202020204" pitchFamily="34" charset="0"/>
                </a:endParaRPr>
              </a:p>
            </p:txBody>
          </p:sp>
          <p:sp>
            <p:nvSpPr>
              <p:cNvPr id="37" name="Arrow 4"/>
              <p:cNvSpPr>
                <a:spLocks noChangeArrowheads="true"/>
              </p:cNvSpPr>
              <p:nvPr/>
            </p:nvSpPr>
            <p:spPr bwMode="gray">
              <a:xfrm>
                <a:off x="6044882" y="3400126"/>
                <a:ext cx="2088517" cy="520048"/>
              </a:xfrm>
              <a:prstGeom prst="chevron">
                <a:avLst>
                  <a:gd name="adj" fmla="val 35094"/>
                </a:avLst>
              </a:prstGeom>
              <a:solidFill>
                <a:srgbClr val="999999"/>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4</a:t>
                </a:r>
                <a:endParaRPr lang="en-US" sz="1500" b="1">
                  <a:solidFill>
                    <a:schemeClr val="bg1"/>
                  </a:solidFill>
                  <a:cs typeface="Arial" panose="020B0604020202020204" pitchFamily="34" charset="0"/>
                </a:endParaRPr>
              </a:p>
            </p:txBody>
          </p:sp>
          <p:sp>
            <p:nvSpPr>
              <p:cNvPr id="38" name="Arrow 5"/>
              <p:cNvSpPr>
                <a:spLocks noChangeArrowheads="true"/>
              </p:cNvSpPr>
              <p:nvPr/>
            </p:nvSpPr>
            <p:spPr bwMode="gray">
              <a:xfrm>
                <a:off x="7879844" y="3400126"/>
                <a:ext cx="2088517" cy="520048"/>
              </a:xfrm>
              <a:prstGeom prst="chevron">
                <a:avLst>
                  <a:gd name="adj" fmla="val 35094"/>
                </a:avLst>
              </a:prstGeom>
              <a:solidFill>
                <a:srgbClr val="737373"/>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5</a:t>
                </a:r>
                <a:endParaRPr lang="en-US" sz="1500" b="1">
                  <a:solidFill>
                    <a:schemeClr val="bg1"/>
                  </a:solidFill>
                  <a:cs typeface="Arial" panose="020B0604020202020204" pitchFamily="34" charset="0"/>
                </a:endParaRPr>
              </a:p>
            </p:txBody>
          </p:sp>
          <p:sp>
            <p:nvSpPr>
              <p:cNvPr id="39" name="Arrow 6"/>
              <p:cNvSpPr>
                <a:spLocks noChangeArrowheads="true"/>
              </p:cNvSpPr>
              <p:nvPr/>
            </p:nvSpPr>
            <p:spPr bwMode="gray">
              <a:xfrm>
                <a:off x="9714804" y="3400125"/>
                <a:ext cx="2088517" cy="520048"/>
              </a:xfrm>
              <a:prstGeom prst="chevron">
                <a:avLst>
                  <a:gd name="adj" fmla="val 35094"/>
                </a:avLst>
              </a:prstGeom>
              <a:solidFill>
                <a:srgbClr val="394951"/>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6</a:t>
                </a:r>
                <a:endParaRPr lang="en-US" sz="1500" b="1">
                  <a:solidFill>
                    <a:schemeClr val="bg1"/>
                  </a:solidFill>
                  <a:cs typeface="Arial" panose="020B0604020202020204" pitchFamily="34" charset="0"/>
                </a:endParaRPr>
              </a:p>
            </p:txBody>
          </p:sp>
        </p:grpSp>
        <p:sp>
          <p:nvSpPr>
            <p:cNvPr id="26" name="Line"/>
            <p:cNvSpPr>
              <a:spLocks noChangeShapeType="true"/>
            </p:cNvSpPr>
            <p:nvPr/>
          </p:nvSpPr>
          <p:spPr bwMode="gray">
            <a:xfrm flipV="true">
              <a:off x="540000" y="1618968"/>
              <a:ext cx="0" cy="1704203"/>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27" name="Line"/>
            <p:cNvSpPr>
              <a:spLocks noChangeShapeType="true"/>
            </p:cNvSpPr>
            <p:nvPr/>
          </p:nvSpPr>
          <p:spPr bwMode="gray">
            <a:xfrm flipV="true">
              <a:off x="2374962"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28" name="Line"/>
            <p:cNvSpPr>
              <a:spLocks noChangeShapeType="true"/>
            </p:cNvSpPr>
            <p:nvPr/>
          </p:nvSpPr>
          <p:spPr bwMode="gray">
            <a:xfrm flipV="true">
              <a:off x="4209922"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29" name="Line"/>
            <p:cNvSpPr>
              <a:spLocks noChangeShapeType="true"/>
            </p:cNvSpPr>
            <p:nvPr/>
          </p:nvSpPr>
          <p:spPr bwMode="gray">
            <a:xfrm flipV="true">
              <a:off x="7879844"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30" name="Line"/>
            <p:cNvSpPr>
              <a:spLocks noChangeShapeType="true"/>
            </p:cNvSpPr>
            <p:nvPr/>
          </p:nvSpPr>
          <p:spPr bwMode="gray">
            <a:xfrm flipV="true">
              <a:off x="6044883"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31" name="Line"/>
            <p:cNvSpPr>
              <a:spLocks noChangeShapeType="true"/>
            </p:cNvSpPr>
            <p:nvPr/>
          </p:nvSpPr>
          <p:spPr bwMode="gray">
            <a:xfrm flipV="true">
              <a:off x="9714804"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grpSp>
      <p:grpSp>
        <p:nvGrpSpPr>
          <p:cNvPr id="40" name="Gruppieren 6"/>
          <p:cNvGrpSpPr/>
          <p:nvPr userDrawn="true"/>
        </p:nvGrpSpPr>
        <p:grpSpPr>
          <a:xfrm>
            <a:off x="587877" y="2056686"/>
            <a:ext cx="10480915" cy="4148046"/>
            <a:chOff x="540000" y="1618968"/>
            <a:chExt cx="11263321" cy="4457700"/>
          </a:xfrm>
        </p:grpSpPr>
        <p:grpSp>
          <p:nvGrpSpPr>
            <p:cNvPr id="42" name="TIMELINE"/>
            <p:cNvGrpSpPr/>
            <p:nvPr/>
          </p:nvGrpSpPr>
          <p:grpSpPr bwMode="gray">
            <a:xfrm>
              <a:off x="540000" y="3591297"/>
              <a:ext cx="11263321" cy="520049"/>
              <a:chOff x="540000" y="3400125"/>
              <a:chExt cx="11263321" cy="520049"/>
            </a:xfrm>
          </p:grpSpPr>
          <p:sp>
            <p:nvSpPr>
              <p:cNvPr id="60" name="Arrow 1"/>
              <p:cNvSpPr>
                <a:spLocks noChangeArrowheads="true"/>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ln>
              <a:effectLst/>
            </p:spPr>
            <p:txBody>
              <a:bodyPr lIns="216000" tIns="108000" rIns="108000" bIns="108000" anchor="ctr">
                <a:noAutofit/>
              </a:bodyPr>
              <a:lstStyle/>
              <a:p>
                <a:pPr defTabSz="601345" eaLnBrk="0" hangingPunct="0"/>
                <a:r>
                  <a:rPr lang="en-US" sz="1500" b="1">
                    <a:solidFill>
                      <a:schemeClr val="tx2"/>
                    </a:solidFill>
                    <a:cs typeface="Arial" panose="020B0604020202020204" pitchFamily="34" charset="0"/>
                  </a:rPr>
                  <a:t>STEP 1</a:t>
                </a:r>
                <a:endParaRPr lang="en-US" sz="1500" b="1">
                  <a:solidFill>
                    <a:schemeClr val="tx2"/>
                  </a:solidFill>
                  <a:cs typeface="Arial" panose="020B0604020202020204" pitchFamily="34" charset="0"/>
                </a:endParaRPr>
              </a:p>
            </p:txBody>
          </p:sp>
          <p:sp>
            <p:nvSpPr>
              <p:cNvPr id="61" name="Arrow 2"/>
              <p:cNvSpPr>
                <a:spLocks noChangeArrowheads="true"/>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ln>
              <a:effectLst/>
            </p:spPr>
            <p:txBody>
              <a:bodyPr lIns="216000" tIns="108000" rIns="108000" bIns="108000" anchor="ctr">
                <a:noAutofit/>
              </a:bodyPr>
              <a:lstStyle/>
              <a:p>
                <a:pPr defTabSz="601345" eaLnBrk="0" hangingPunct="0"/>
                <a:r>
                  <a:rPr lang="en-US" sz="1500" b="1">
                    <a:solidFill>
                      <a:schemeClr val="tx2"/>
                    </a:solidFill>
                    <a:cs typeface="Arial" panose="020B0604020202020204" pitchFamily="34" charset="0"/>
                  </a:rPr>
                  <a:t>STEP 2</a:t>
                </a:r>
                <a:endParaRPr lang="en-US" sz="1500" b="1">
                  <a:solidFill>
                    <a:schemeClr val="tx2"/>
                  </a:solidFill>
                  <a:cs typeface="Arial" panose="020B0604020202020204" pitchFamily="34" charset="0"/>
                </a:endParaRPr>
              </a:p>
            </p:txBody>
          </p:sp>
          <p:sp>
            <p:nvSpPr>
              <p:cNvPr id="62" name="Arrow 3"/>
              <p:cNvSpPr>
                <a:spLocks noChangeArrowheads="true"/>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ln>
              <a:effectLst/>
            </p:spPr>
            <p:txBody>
              <a:bodyPr lIns="216000" tIns="108000" rIns="108000" bIns="108000" anchor="ctr">
                <a:noAutofit/>
              </a:bodyPr>
              <a:lstStyle/>
              <a:p>
                <a:pPr defTabSz="601345" eaLnBrk="0" hangingPunct="0"/>
                <a:r>
                  <a:rPr lang="en-US" sz="1500" b="1">
                    <a:solidFill>
                      <a:schemeClr val="tx2"/>
                    </a:solidFill>
                    <a:cs typeface="Arial" panose="020B0604020202020204" pitchFamily="34" charset="0"/>
                  </a:rPr>
                  <a:t>STEP 3</a:t>
                </a:r>
                <a:endParaRPr lang="en-US" sz="1500" b="1">
                  <a:solidFill>
                    <a:schemeClr val="tx2"/>
                  </a:solidFill>
                  <a:cs typeface="Arial" panose="020B0604020202020204" pitchFamily="34" charset="0"/>
                </a:endParaRPr>
              </a:p>
            </p:txBody>
          </p:sp>
          <p:sp>
            <p:nvSpPr>
              <p:cNvPr id="63" name="Arrow 4"/>
              <p:cNvSpPr>
                <a:spLocks noChangeArrowheads="true"/>
              </p:cNvSpPr>
              <p:nvPr/>
            </p:nvSpPr>
            <p:spPr bwMode="gray">
              <a:xfrm>
                <a:off x="6044882" y="3400126"/>
                <a:ext cx="2088517" cy="520048"/>
              </a:xfrm>
              <a:prstGeom prst="chevron">
                <a:avLst>
                  <a:gd name="adj" fmla="val 35094"/>
                </a:avLst>
              </a:prstGeom>
              <a:solidFill>
                <a:schemeClr val="tx1"/>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4</a:t>
                </a:r>
                <a:endParaRPr lang="en-US" sz="1500" b="1">
                  <a:solidFill>
                    <a:schemeClr val="bg1"/>
                  </a:solidFill>
                  <a:cs typeface="Arial" panose="020B0604020202020204" pitchFamily="34" charset="0"/>
                </a:endParaRPr>
              </a:p>
            </p:txBody>
          </p:sp>
          <p:sp>
            <p:nvSpPr>
              <p:cNvPr id="64" name="Arrow 5"/>
              <p:cNvSpPr>
                <a:spLocks noChangeArrowheads="true"/>
              </p:cNvSpPr>
              <p:nvPr/>
            </p:nvSpPr>
            <p:spPr bwMode="gray">
              <a:xfrm>
                <a:off x="7879844" y="3400126"/>
                <a:ext cx="2088517" cy="520048"/>
              </a:xfrm>
              <a:prstGeom prst="chevron">
                <a:avLst>
                  <a:gd name="adj" fmla="val 35094"/>
                </a:avLst>
              </a:prstGeom>
              <a:solidFill>
                <a:schemeClr val="tx1">
                  <a:lumMod val="75000"/>
                </a:schemeClr>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5</a:t>
                </a:r>
                <a:endParaRPr lang="en-US" sz="1500" b="1">
                  <a:solidFill>
                    <a:schemeClr val="bg1"/>
                  </a:solidFill>
                  <a:cs typeface="Arial" panose="020B0604020202020204" pitchFamily="34" charset="0"/>
                </a:endParaRPr>
              </a:p>
            </p:txBody>
          </p:sp>
          <p:sp>
            <p:nvSpPr>
              <p:cNvPr id="70" name="Arrow 6"/>
              <p:cNvSpPr>
                <a:spLocks noChangeArrowheads="true"/>
              </p:cNvSpPr>
              <p:nvPr/>
            </p:nvSpPr>
            <p:spPr bwMode="gray">
              <a:xfrm>
                <a:off x="9714804" y="3400125"/>
                <a:ext cx="2088517" cy="520048"/>
              </a:xfrm>
              <a:prstGeom prst="chevron">
                <a:avLst>
                  <a:gd name="adj" fmla="val 35094"/>
                </a:avLst>
              </a:prstGeom>
              <a:solidFill>
                <a:schemeClr val="tx2"/>
              </a:solidFill>
              <a:ln w="12700">
                <a:noFill/>
                <a:miter lim="800000"/>
              </a:ln>
              <a:effectLst/>
            </p:spPr>
            <p:txBody>
              <a:bodyPr lIns="216000" tIns="108000" rIns="108000" bIns="108000" anchor="ctr">
                <a:noAutofit/>
              </a:bodyPr>
              <a:lstStyle/>
              <a:p>
                <a:pPr defTabSz="601345" eaLnBrk="0" hangingPunct="0"/>
                <a:r>
                  <a:rPr lang="en-US" sz="1500" b="1">
                    <a:solidFill>
                      <a:schemeClr val="bg1"/>
                    </a:solidFill>
                    <a:cs typeface="Arial" panose="020B0604020202020204" pitchFamily="34" charset="0"/>
                  </a:rPr>
                  <a:t>STEP 6</a:t>
                </a:r>
                <a:endParaRPr lang="en-US" sz="1500" b="1">
                  <a:solidFill>
                    <a:schemeClr val="bg1"/>
                  </a:solidFill>
                  <a:cs typeface="Arial" panose="020B0604020202020204" pitchFamily="34" charset="0"/>
                </a:endParaRPr>
              </a:p>
            </p:txBody>
          </p:sp>
        </p:grpSp>
        <p:sp>
          <p:nvSpPr>
            <p:cNvPr id="45" name="Line"/>
            <p:cNvSpPr>
              <a:spLocks noChangeShapeType="true"/>
            </p:cNvSpPr>
            <p:nvPr/>
          </p:nvSpPr>
          <p:spPr bwMode="gray">
            <a:xfrm flipV="true">
              <a:off x="540000" y="1618968"/>
              <a:ext cx="0" cy="1704203"/>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47" name="Line"/>
            <p:cNvSpPr>
              <a:spLocks noChangeShapeType="true"/>
            </p:cNvSpPr>
            <p:nvPr/>
          </p:nvSpPr>
          <p:spPr bwMode="gray">
            <a:xfrm flipV="true">
              <a:off x="2374962"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49" name="Line"/>
            <p:cNvSpPr>
              <a:spLocks noChangeShapeType="true"/>
            </p:cNvSpPr>
            <p:nvPr/>
          </p:nvSpPr>
          <p:spPr bwMode="gray">
            <a:xfrm flipV="true">
              <a:off x="4209922"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51" name="Line"/>
            <p:cNvSpPr>
              <a:spLocks noChangeShapeType="true"/>
            </p:cNvSpPr>
            <p:nvPr/>
          </p:nvSpPr>
          <p:spPr bwMode="gray">
            <a:xfrm flipV="true">
              <a:off x="7879844" y="1618969"/>
              <a:ext cx="0" cy="1704202"/>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58" name="Line"/>
            <p:cNvSpPr>
              <a:spLocks noChangeShapeType="true"/>
            </p:cNvSpPr>
            <p:nvPr/>
          </p:nvSpPr>
          <p:spPr bwMode="gray">
            <a:xfrm flipV="true">
              <a:off x="6044883"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sp>
          <p:nvSpPr>
            <p:cNvPr id="59" name="Line"/>
            <p:cNvSpPr>
              <a:spLocks noChangeShapeType="true"/>
            </p:cNvSpPr>
            <p:nvPr/>
          </p:nvSpPr>
          <p:spPr bwMode="gray">
            <a:xfrm flipV="true">
              <a:off x="9714804" y="4381572"/>
              <a:ext cx="0" cy="1695096"/>
            </a:xfrm>
            <a:prstGeom prst="line">
              <a:avLst/>
            </a:prstGeom>
            <a:noFill/>
            <a:ln w="9525">
              <a:solidFill>
                <a:schemeClr val="bg1">
                  <a:lumMod val="75000"/>
                </a:schemeClr>
              </a:solidFill>
              <a:prstDash val="solid"/>
              <a:miter lim="800000"/>
            </a:ln>
          </p:spPr>
          <p:txBody>
            <a:bodyPr lIns="0" tIns="0" rIns="0" bIns="0">
              <a:noAutofit/>
            </a:bodyPr>
            <a:lstStyle/>
            <a:p>
              <a:endParaRPr lang="en-US" sz="1050">
                <a:solidFill>
                  <a:schemeClr val="accent4"/>
                </a:solidFill>
              </a:endParaRPr>
            </a:p>
          </p:txBody>
        </p:sp>
      </p:grpSp>
      <p:sp>
        <p:nvSpPr>
          <p:cNvPr id="3" name="Date Placeholder 2"/>
          <p:cNvSpPr>
            <a:spLocks noGrp="true"/>
          </p:cNvSpPr>
          <p:nvPr>
            <p:ph type="dt" sz="half" idx="18"/>
          </p:nvPr>
        </p:nvSpPr>
        <p:spPr/>
        <p:txBody>
          <a:bodyPr/>
          <a:lstStyle/>
          <a:p>
            <a:r>
              <a:rPr lang="en-US"/>
              <a:t>©2020 Teradata</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p:cNvSpPr/>
          <p:nvPr userDrawn="true"/>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p:cNvSpPr/>
          <p:nvPr userDrawn="true"/>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p:cNvSpPr/>
          <p:nvPr userDrawn="true"/>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p:cNvSpPr/>
          <p:nvPr userDrawn="true"/>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p:cNvSpPr/>
          <p:nvPr userDrawn="true"/>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endParaRPr lang="en-US"/>
          </a:p>
        </p:txBody>
      </p:sp>
      <p:grpSp>
        <p:nvGrpSpPr>
          <p:cNvPr id="16" name="Group 15"/>
          <p:cNvGrpSpPr/>
          <p:nvPr/>
        </p:nvGrpSpPr>
        <p:grpSpPr>
          <a:xfrm>
            <a:off x="3853826" y="1990216"/>
            <a:ext cx="949556" cy="3823133"/>
            <a:chOff x="2468433" y="4038600"/>
            <a:chExt cx="828692" cy="340321"/>
          </a:xfrm>
        </p:grpSpPr>
        <p:cxnSp>
          <p:nvCxnSpPr>
            <p:cNvPr id="17" name="Straight Connector 16"/>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809217" y="1990216"/>
            <a:ext cx="949556" cy="3823133"/>
            <a:chOff x="2468433" y="4038600"/>
            <a:chExt cx="828692" cy="340321"/>
          </a:xfrm>
        </p:grpSpPr>
        <p:cxnSp>
          <p:nvCxnSpPr>
            <p:cNvPr id="21" name="Straight Connector 20"/>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7668267" y="1990216"/>
            <a:ext cx="949556" cy="3823133"/>
            <a:chOff x="2468433" y="4038600"/>
            <a:chExt cx="828692" cy="340321"/>
          </a:xfrm>
        </p:grpSpPr>
        <p:cxnSp>
          <p:nvCxnSpPr>
            <p:cNvPr id="25" name="Straight Connector 24"/>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9470044" y="1990216"/>
            <a:ext cx="949556" cy="3823133"/>
            <a:chOff x="2468433" y="4038600"/>
            <a:chExt cx="828692" cy="340321"/>
          </a:xfrm>
        </p:grpSpPr>
        <p:cxnSp>
          <p:nvCxnSpPr>
            <p:cNvPr id="29" name="Straight Connector 28"/>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p:cNvSpPr>
            <a:spLocks noGrp="true"/>
          </p:cNvSpPr>
          <p:nvPr>
            <p:ph type="body" sz="quarter" idx="12" hasCustomPrompt="true"/>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endParaRPr lang="en-US" sz="1600">
              <a:solidFill>
                <a:srgbClr val="3C3C3B"/>
              </a:solidFill>
            </a:endParaRPr>
          </a:p>
        </p:txBody>
      </p:sp>
      <p:sp>
        <p:nvSpPr>
          <p:cNvPr id="75" name="Text Placeholder 3"/>
          <p:cNvSpPr>
            <a:spLocks noGrp="true"/>
          </p:cNvSpPr>
          <p:nvPr>
            <p:ph type="body" sz="quarter" idx="13" hasCustomPrompt="true"/>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endParaRPr lang="en-US" sz="1600">
              <a:solidFill>
                <a:srgbClr val="3C3C3B"/>
              </a:solidFill>
            </a:endParaRPr>
          </a:p>
        </p:txBody>
      </p:sp>
      <p:sp>
        <p:nvSpPr>
          <p:cNvPr id="76" name="Text Placeholder 3"/>
          <p:cNvSpPr>
            <a:spLocks noGrp="true"/>
          </p:cNvSpPr>
          <p:nvPr>
            <p:ph type="body" sz="quarter" idx="14" hasCustomPrompt="true"/>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endParaRPr lang="en-US" sz="1600">
              <a:solidFill>
                <a:srgbClr val="3C3C3B"/>
              </a:solidFill>
            </a:endParaRPr>
          </a:p>
        </p:txBody>
      </p:sp>
      <p:sp>
        <p:nvSpPr>
          <p:cNvPr id="77" name="Text Placeholder 3"/>
          <p:cNvSpPr>
            <a:spLocks noGrp="true"/>
          </p:cNvSpPr>
          <p:nvPr>
            <p:ph type="body" sz="quarter" idx="15" hasCustomPrompt="true"/>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endParaRPr lang="en-US" sz="1600">
              <a:solidFill>
                <a:srgbClr val="3C3C3B"/>
              </a:solidFill>
            </a:endParaRPr>
          </a:p>
        </p:txBody>
      </p:sp>
      <p:sp>
        <p:nvSpPr>
          <p:cNvPr id="78" name="Text Placeholder 3"/>
          <p:cNvSpPr>
            <a:spLocks noGrp="true"/>
          </p:cNvSpPr>
          <p:nvPr>
            <p:ph type="body" sz="quarter" idx="16" hasCustomPrompt="true"/>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endParaRPr lang="en-US" sz="1600">
              <a:solidFill>
                <a:srgbClr val="3C3C3B"/>
              </a:solidFill>
            </a:endParaRPr>
          </a:p>
        </p:txBody>
      </p:sp>
      <p:sp>
        <p:nvSpPr>
          <p:cNvPr id="81" name="Text Placeholder 80"/>
          <p:cNvSpPr>
            <a:spLocks noGrp="true"/>
          </p:cNvSpPr>
          <p:nvPr>
            <p:ph type="body" sz="quarter" idx="17" hasCustomPrompt="true"/>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endParaRPr lang="en-US"/>
          </a:p>
        </p:txBody>
      </p:sp>
      <p:sp>
        <p:nvSpPr>
          <p:cNvPr id="82" name="Text Placeholder 80"/>
          <p:cNvSpPr>
            <a:spLocks noGrp="true"/>
          </p:cNvSpPr>
          <p:nvPr>
            <p:ph type="body" sz="quarter" idx="18" hasCustomPrompt="true"/>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endParaRPr lang="en-US"/>
          </a:p>
        </p:txBody>
      </p:sp>
      <p:sp>
        <p:nvSpPr>
          <p:cNvPr id="83" name="Text Placeholder 80"/>
          <p:cNvSpPr>
            <a:spLocks noGrp="true"/>
          </p:cNvSpPr>
          <p:nvPr>
            <p:ph type="body" sz="quarter" idx="19" hasCustomPrompt="true"/>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endParaRPr lang="en-US"/>
          </a:p>
        </p:txBody>
      </p:sp>
      <p:sp>
        <p:nvSpPr>
          <p:cNvPr id="85" name="Text Placeholder 80"/>
          <p:cNvSpPr>
            <a:spLocks noGrp="true"/>
          </p:cNvSpPr>
          <p:nvPr>
            <p:ph type="body" sz="quarter" idx="20" hasCustomPrompt="true"/>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endParaRPr lang="en-US"/>
          </a:p>
        </p:txBody>
      </p:sp>
      <p:sp>
        <p:nvSpPr>
          <p:cNvPr id="86" name="TextBox 85"/>
          <p:cNvSpPr txBox="true"/>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endParaRPr lang="en-US" sz="1600">
              <a:solidFill>
                <a:srgbClr val="737373"/>
              </a:solidFill>
            </a:endParaRPr>
          </a:p>
        </p:txBody>
      </p:sp>
      <p:sp>
        <p:nvSpPr>
          <p:cNvPr id="87" name="TextBox 86"/>
          <p:cNvSpPr txBox="true"/>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endParaRPr lang="en-US" sz="1600">
              <a:solidFill>
                <a:srgbClr val="737373"/>
              </a:solidFill>
            </a:endParaRPr>
          </a:p>
        </p:txBody>
      </p:sp>
      <p:sp>
        <p:nvSpPr>
          <p:cNvPr id="88" name="TextBox 87"/>
          <p:cNvSpPr txBox="true"/>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endParaRPr lang="en-US" sz="1600">
              <a:solidFill>
                <a:srgbClr val="737373"/>
              </a:solidFill>
            </a:endParaRPr>
          </a:p>
        </p:txBody>
      </p:sp>
      <p:sp>
        <p:nvSpPr>
          <p:cNvPr id="89" name="TextBox 88"/>
          <p:cNvSpPr txBox="true"/>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endParaRPr lang="en-US" sz="1600">
              <a:solidFill>
                <a:srgbClr val="737373"/>
              </a:solidFill>
            </a:endParaRPr>
          </a:p>
        </p:txBody>
      </p:sp>
      <p:sp>
        <p:nvSpPr>
          <p:cNvPr id="44" name="Rectangle 43"/>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p:cNvGrpSpPr/>
          <p:nvPr/>
        </p:nvGrpSpPr>
        <p:grpSpPr>
          <a:xfrm>
            <a:off x="3853826" y="1990216"/>
            <a:ext cx="949556" cy="3823133"/>
            <a:chOff x="2468433" y="4038600"/>
            <a:chExt cx="828692" cy="340321"/>
          </a:xfrm>
        </p:grpSpPr>
        <p:cxnSp>
          <p:nvCxnSpPr>
            <p:cNvPr id="50" name="Straight Connector 49"/>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809217" y="1990216"/>
            <a:ext cx="949556" cy="3823133"/>
            <a:chOff x="2468433" y="4038600"/>
            <a:chExt cx="828692" cy="340321"/>
          </a:xfrm>
        </p:grpSpPr>
        <p:cxnSp>
          <p:nvCxnSpPr>
            <p:cNvPr id="54" name="Straight Connector 53"/>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7668267" y="1990216"/>
            <a:ext cx="949556" cy="3823133"/>
            <a:chOff x="2468433" y="4038600"/>
            <a:chExt cx="828692" cy="340321"/>
          </a:xfrm>
        </p:grpSpPr>
        <p:cxnSp>
          <p:nvCxnSpPr>
            <p:cNvPr id="58" name="Straight Connector 57"/>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9470044" y="1990216"/>
            <a:ext cx="949556" cy="3823133"/>
            <a:chOff x="2468433" y="4038600"/>
            <a:chExt cx="828692" cy="340321"/>
          </a:xfrm>
        </p:grpSpPr>
        <p:cxnSp>
          <p:nvCxnSpPr>
            <p:cNvPr id="62" name="Straight Connector 61"/>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p:cNvSpPr txBox="true"/>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endParaRPr lang="en-US" sz="1600">
              <a:solidFill>
                <a:srgbClr val="737373"/>
              </a:solidFill>
            </a:endParaRPr>
          </a:p>
        </p:txBody>
      </p:sp>
      <p:sp>
        <p:nvSpPr>
          <p:cNvPr id="72" name="TextBox 71"/>
          <p:cNvSpPr txBox="true"/>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endParaRPr lang="en-US" sz="1600">
              <a:solidFill>
                <a:srgbClr val="737373"/>
              </a:solidFill>
            </a:endParaRPr>
          </a:p>
        </p:txBody>
      </p:sp>
      <p:sp>
        <p:nvSpPr>
          <p:cNvPr id="73" name="TextBox 72"/>
          <p:cNvSpPr txBox="true"/>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endParaRPr lang="en-US" sz="1600">
              <a:solidFill>
                <a:srgbClr val="737373"/>
              </a:solidFill>
            </a:endParaRPr>
          </a:p>
        </p:txBody>
      </p:sp>
      <p:sp>
        <p:nvSpPr>
          <p:cNvPr id="79" name="TextBox 78"/>
          <p:cNvSpPr txBox="true"/>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endParaRPr lang="en-US" sz="1600">
              <a:solidFill>
                <a:srgbClr val="737373"/>
              </a:solidFill>
            </a:endParaRPr>
          </a:p>
        </p:txBody>
      </p:sp>
      <p:grpSp>
        <p:nvGrpSpPr>
          <p:cNvPr id="98" name="Group 97"/>
          <p:cNvGrpSpPr/>
          <p:nvPr userDrawn="true"/>
        </p:nvGrpSpPr>
        <p:grpSpPr>
          <a:xfrm>
            <a:off x="3853826" y="1990216"/>
            <a:ext cx="949556" cy="3823133"/>
            <a:chOff x="2468433" y="4038600"/>
            <a:chExt cx="828692" cy="340321"/>
          </a:xfrm>
        </p:grpSpPr>
        <p:cxnSp>
          <p:nvCxnSpPr>
            <p:cNvPr id="99" name="Straight Connector 98"/>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userDrawn="true"/>
        </p:nvGrpSpPr>
        <p:grpSpPr>
          <a:xfrm>
            <a:off x="5809217" y="1990216"/>
            <a:ext cx="949556" cy="3823133"/>
            <a:chOff x="2468433" y="4038600"/>
            <a:chExt cx="828692" cy="340321"/>
          </a:xfrm>
        </p:grpSpPr>
        <p:cxnSp>
          <p:nvCxnSpPr>
            <p:cNvPr id="103" name="Straight Connector 102"/>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userDrawn="true"/>
        </p:nvGrpSpPr>
        <p:grpSpPr>
          <a:xfrm>
            <a:off x="7668267" y="1990216"/>
            <a:ext cx="949556" cy="3823133"/>
            <a:chOff x="2468433" y="4038600"/>
            <a:chExt cx="828692" cy="340321"/>
          </a:xfrm>
        </p:grpSpPr>
        <p:cxnSp>
          <p:nvCxnSpPr>
            <p:cNvPr id="107" name="Straight Connector 106"/>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userDrawn="true"/>
        </p:nvGrpSpPr>
        <p:grpSpPr>
          <a:xfrm>
            <a:off x="9470044" y="1990216"/>
            <a:ext cx="949556" cy="3823133"/>
            <a:chOff x="2468433" y="4038600"/>
            <a:chExt cx="828692" cy="340321"/>
          </a:xfrm>
        </p:grpSpPr>
        <p:cxnSp>
          <p:nvCxnSpPr>
            <p:cNvPr id="111" name="Straight Connector 110"/>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userDrawn="true"/>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true"/>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true"/>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true"/>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true"/>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p:cNvSpPr txBox="true"/>
          <p:nvPr userDrawn="true"/>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endParaRPr lang="en-US" sz="1600">
              <a:solidFill>
                <a:srgbClr val="737373"/>
              </a:solidFill>
            </a:endParaRPr>
          </a:p>
        </p:txBody>
      </p:sp>
      <p:sp>
        <p:nvSpPr>
          <p:cNvPr id="121" name="TextBox 120"/>
          <p:cNvSpPr txBox="true"/>
          <p:nvPr userDrawn="true"/>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endParaRPr lang="en-US" sz="1600">
              <a:solidFill>
                <a:srgbClr val="737373"/>
              </a:solidFill>
            </a:endParaRPr>
          </a:p>
        </p:txBody>
      </p:sp>
      <p:sp>
        <p:nvSpPr>
          <p:cNvPr id="122" name="TextBox 121"/>
          <p:cNvSpPr txBox="true"/>
          <p:nvPr userDrawn="true"/>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endParaRPr lang="en-US" sz="1600">
              <a:solidFill>
                <a:srgbClr val="737373"/>
              </a:solidFill>
            </a:endParaRPr>
          </a:p>
        </p:txBody>
      </p:sp>
      <p:sp>
        <p:nvSpPr>
          <p:cNvPr id="123" name="TextBox 122"/>
          <p:cNvSpPr txBox="true"/>
          <p:nvPr userDrawn="true"/>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endParaRPr lang="en-US" sz="1600">
              <a:solidFill>
                <a:srgbClr val="737373"/>
              </a:solidFill>
            </a:endParaRPr>
          </a:p>
        </p:txBody>
      </p:sp>
      <p:sp>
        <p:nvSpPr>
          <p:cNvPr id="3" name="Date Placeholder 2"/>
          <p:cNvSpPr>
            <a:spLocks noGrp="true"/>
          </p:cNvSpPr>
          <p:nvPr>
            <p:ph type="dt" sz="half" idx="21"/>
          </p:nvPr>
        </p:nvSpPr>
        <p:spPr/>
        <p:txBody>
          <a:bodyPr/>
          <a:lstStyle/>
          <a:p>
            <a:r>
              <a:rPr lang="en-US"/>
              <a:t>©2020 Teradata</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p:cNvSpPr/>
          <p:nvPr userDrawn="true"/>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p:cNvSpPr/>
          <p:nvPr userDrawn="true"/>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true"/>
          </p:cNvPicPr>
          <p:nvPr/>
        </p:nvPicPr>
        <p:blipFill>
          <a:blip r:embed="rId2"/>
          <a:stretch>
            <a:fillRect/>
          </a:stretch>
        </p:blipFill>
        <p:spPr>
          <a:xfrm>
            <a:off x="5200774" y="5441338"/>
            <a:ext cx="1787250" cy="339352"/>
          </a:xfrm>
          <a:prstGeom prst="rect">
            <a:avLst/>
          </a:prstGeom>
        </p:spPr>
      </p:pic>
      <p:sp>
        <p:nvSpPr>
          <p:cNvPr id="12" name="TextBox 11"/>
          <p:cNvSpPr txBox="true"/>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endParaRPr lang="en-US" sz="4000" b="0">
              <a:solidFill>
                <a:schemeClr val="accent1"/>
              </a:solidFill>
            </a:endParaRPr>
          </a:p>
        </p:txBody>
      </p:sp>
      <p:sp>
        <p:nvSpPr>
          <p:cNvPr id="15" name="TextBox 14"/>
          <p:cNvSpPr txBox="true"/>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p:cNvSpPr/>
          <p:nvPr userDrawn="true"/>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true"/>
          </p:cNvPicPr>
          <p:nvPr userDrawn="true"/>
        </p:nvPicPr>
        <p:blipFill>
          <a:blip r:embed="rId2"/>
          <a:stretch>
            <a:fillRect/>
          </a:stretch>
        </p:blipFill>
        <p:spPr>
          <a:xfrm>
            <a:off x="5200774" y="5441338"/>
            <a:ext cx="1787250" cy="339352"/>
          </a:xfrm>
          <a:prstGeom prst="rect">
            <a:avLst/>
          </a:prstGeom>
        </p:spPr>
      </p:pic>
      <p:sp>
        <p:nvSpPr>
          <p:cNvPr id="17" name="TextBox 16"/>
          <p:cNvSpPr txBox="true"/>
          <p:nvPr userDrawn="true"/>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endParaRPr lang="en-US" sz="4000" b="1">
              <a:solidFill>
                <a:schemeClr val="accent1"/>
              </a:solidFill>
            </a:endParaRPr>
          </a:p>
        </p:txBody>
      </p:sp>
      <p:sp>
        <p:nvSpPr>
          <p:cNvPr id="19" name="TextBox 18"/>
          <p:cNvSpPr txBox="true"/>
          <p:nvPr userDrawn="true"/>
        </p:nvSpPr>
        <p:spPr>
          <a:xfrm>
            <a:off x="311727" y="6048004"/>
            <a:ext cx="11565346" cy="153888"/>
          </a:xfrm>
          <a:prstGeom prst="rect">
            <a:avLst/>
          </a:prstGeom>
          <a:noFill/>
        </p:spPr>
        <p:txBody>
          <a:bodyPr wrap="square" lIns="0" tIns="0" rIns="0" bIns="0" rtlCol="0" anchor="ctr" anchorCtr="fals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p:cNvSpPr>
            <a:spLocks noGrp="true"/>
          </p:cNvSpPr>
          <p:nvPr>
            <p:ph sz="quarter" idx="15"/>
          </p:nvPr>
        </p:nvSpPr>
        <p:spPr>
          <a:xfrm>
            <a:off x="587375" y="1600200"/>
            <a:ext cx="6988175" cy="46101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p>
        </p:txBody>
      </p:sp>
      <p:sp>
        <p:nvSpPr>
          <p:cNvPr id="3" name="Date Placeholder 2"/>
          <p:cNvSpPr>
            <a:spLocks noGrp="true"/>
          </p:cNvSpPr>
          <p:nvPr>
            <p:ph type="dt" sz="half" idx="13"/>
          </p:nvPr>
        </p:nvSpPr>
        <p:spPr/>
        <p:txBody>
          <a:bodyPr/>
          <a:lstStyle/>
          <a:p>
            <a:r>
              <a:rPr lang="en-US"/>
              <a:t>Snowflake Migration
2020-06-22</a:t>
            </a:r>
            <a:endParaRPr lang="en-US" dirty="0"/>
          </a:p>
        </p:txBody>
      </p:sp>
      <p:sp>
        <p:nvSpPr>
          <p:cNvPr id="4" name="Footer Placeholder 3"/>
          <p:cNvSpPr>
            <a:spLocks noGrp="true"/>
          </p:cNvSpPr>
          <p:nvPr>
            <p:ph type="ftr" sz="quarter" idx="16"/>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p:cNvSpPr>
            <a:spLocks noGrp="true"/>
          </p:cNvSpPr>
          <p:nvPr>
            <p:ph type="body" sz="quarter" idx="11" hasCustomPrompt="true"/>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endParaRPr lang="en-US" dirty="0"/>
          </a:p>
        </p:txBody>
      </p:sp>
      <p:sp>
        <p:nvSpPr>
          <p:cNvPr id="3" name="Date Placeholder 2"/>
          <p:cNvSpPr>
            <a:spLocks noGrp="true"/>
          </p:cNvSpPr>
          <p:nvPr>
            <p:ph type="dt" sz="half" idx="14"/>
          </p:nvPr>
        </p:nvSpPr>
        <p:spPr/>
        <p:txBody>
          <a:bodyPr/>
          <a:lstStyle/>
          <a:p>
            <a:r>
              <a:rPr lang="en-US"/>
              <a:t>Snowflake Migration
2020-06-22</a:t>
            </a:r>
            <a:endParaRPr lang="en-US" dirty="0"/>
          </a:p>
        </p:txBody>
      </p:sp>
      <p:sp>
        <p:nvSpPr>
          <p:cNvPr id="8" name="Content Placeholder 7"/>
          <p:cNvSpPr>
            <a:spLocks noGrp="true"/>
          </p:cNvSpPr>
          <p:nvPr>
            <p:ph sz="quarter" idx="16"/>
          </p:nvPr>
        </p:nvSpPr>
        <p:spPr>
          <a:xfrm>
            <a:off x="587375" y="2057594"/>
            <a:ext cx="5007082" cy="415270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9"/>
          <p:cNvSpPr>
            <a:spLocks noGrp="true"/>
          </p:cNvSpPr>
          <p:nvPr>
            <p:ph sz="quarter" idx="17"/>
          </p:nvPr>
        </p:nvSpPr>
        <p:spPr>
          <a:xfrm>
            <a:off x="6096000" y="2057400"/>
            <a:ext cx="5007082" cy="41523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ooter Placeholder 3"/>
          <p:cNvSpPr>
            <a:spLocks noGrp="true"/>
          </p:cNvSpPr>
          <p:nvPr>
            <p:ph type="ftr" sz="quarter" idx="18"/>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p:cNvSpPr>
            <a:spLocks noGrp="true"/>
          </p:cNvSpPr>
          <p:nvPr>
            <p:ph type="dt" sz="half" idx="14"/>
          </p:nvPr>
        </p:nvSpPr>
        <p:spPr/>
        <p:txBody>
          <a:bodyPr/>
          <a:lstStyle/>
          <a:p>
            <a:r>
              <a:rPr lang="en-US"/>
              <a:t>Snowflake Migration
2020-06-22</a:t>
            </a:r>
            <a:endParaRPr lang="en-US" dirty="0"/>
          </a:p>
        </p:txBody>
      </p:sp>
      <p:sp>
        <p:nvSpPr>
          <p:cNvPr id="8" name="Content Placeholder 7"/>
          <p:cNvSpPr>
            <a:spLocks noGrp="true"/>
          </p:cNvSpPr>
          <p:nvPr>
            <p:ph sz="quarter" idx="16"/>
          </p:nvPr>
        </p:nvSpPr>
        <p:spPr>
          <a:xfrm>
            <a:off x="587375" y="1600200"/>
            <a:ext cx="5007082" cy="46101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9"/>
          <p:cNvSpPr>
            <a:spLocks noGrp="true"/>
          </p:cNvSpPr>
          <p:nvPr>
            <p:ph sz="quarter" idx="17"/>
          </p:nvPr>
        </p:nvSpPr>
        <p:spPr>
          <a:xfrm>
            <a:off x="6096000" y="1600046"/>
            <a:ext cx="5007082" cy="46096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ooter Placeholder 3"/>
          <p:cNvSpPr>
            <a:spLocks noGrp="true"/>
          </p:cNvSpPr>
          <p:nvPr>
            <p:ph type="ftr" sz="quarter" idx="18"/>
          </p:nvPr>
        </p:nvSpPr>
        <p:spPr/>
        <p:txBody>
          <a:bodyPr/>
          <a:lstStyle/>
          <a:p>
            <a:r>
              <a:rPr lang="en-US"/>
              <a:t>TERADATA – CUSTOMER CONFIDENTIAL
Use pursuant to Customer and Company instructions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r>
              <a:rPr lang="en-US"/>
              <a:t>Snowflake Migration
2020-06-22</a:t>
            </a:r>
            <a:endParaRPr lang="en-US" dirty="0"/>
          </a:p>
        </p:txBody>
      </p:sp>
      <p:sp>
        <p:nvSpPr>
          <p:cNvPr id="3" name="Footer Placeholder 2"/>
          <p:cNvSpPr>
            <a:spLocks noGrp="true"/>
          </p:cNvSpPr>
          <p:nvPr>
            <p:ph type="ftr" sz="quarter" idx="11"/>
          </p:nvPr>
        </p:nvSpPr>
        <p:spPr/>
        <p:txBody>
          <a:bodyPr/>
          <a:lstStyle/>
          <a:p>
            <a:r>
              <a:rPr lang="en-US"/>
              <a:t>TERADATA – CUSTOMER CONFIDENTIAL
Use pursuant to Customer and Company instructions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image" Target="../media/image5.png"/><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1" Type="http://schemas.openxmlformats.org/officeDocument/2006/relationships/theme" Target="../theme/theme2.xml"/><Relationship Id="rId30" Type="http://schemas.openxmlformats.org/officeDocument/2006/relationships/image" Target="../media/image5.png"/><Relationship Id="rId3" Type="http://schemas.openxmlformats.org/officeDocument/2006/relationships/slideLayout" Target="../slideLayouts/slideLayout32.xml"/><Relationship Id="rId29" Type="http://schemas.openxmlformats.org/officeDocument/2006/relationships/slideLayout" Target="../slideLayouts/slideLayout58.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0" Type="http://schemas.openxmlformats.org/officeDocument/2006/relationships/slideLayout" Target="../slideLayouts/slideLayout49.xml"/><Relationship Id="rId2" Type="http://schemas.openxmlformats.org/officeDocument/2006/relationships/slideLayout" Target="../slideLayouts/slideLayout31.xml"/><Relationship Id="rId19" Type="http://schemas.openxmlformats.org/officeDocument/2006/relationships/slideLayout" Target="../slideLayouts/slideLayout48.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587482" y="395492"/>
            <a:ext cx="10515600" cy="715294"/>
          </a:xfrm>
          <a:prstGeom prst="rect">
            <a:avLst/>
          </a:prstGeom>
        </p:spPr>
        <p:txBody>
          <a:bodyPr vert="horz" lIns="91440" tIns="45720" rIns="91440" bIns="45720" rtlCol="0" anchor="b" anchorCtr="false">
            <a:noAutofit/>
          </a:bodyPr>
          <a:lstStyle/>
          <a:p>
            <a:r>
              <a:rPr lang="en-US"/>
              <a:t>Click to edit Master title style</a:t>
            </a:r>
            <a:endParaRPr lang="en-US" dirty="0"/>
          </a:p>
        </p:txBody>
      </p:sp>
      <p:pic>
        <p:nvPicPr>
          <p:cNvPr id="6" name="Picture 5"/>
          <p:cNvPicPr>
            <a:picLocks noChangeAspect="true"/>
          </p:cNvPicPr>
          <p:nvPr userDrawn="true"/>
        </p:nvPicPr>
        <p:blipFill>
          <a:blip r:embed="rId30"/>
          <a:stretch>
            <a:fillRect/>
          </a:stretch>
        </p:blipFill>
        <p:spPr>
          <a:xfrm>
            <a:off x="10413670" y="6349429"/>
            <a:ext cx="1140032" cy="215339"/>
          </a:xfrm>
          <a:prstGeom prst="rect">
            <a:avLst/>
          </a:prstGeom>
        </p:spPr>
      </p:pic>
      <p:sp>
        <p:nvSpPr>
          <p:cNvPr id="7" name="Text Placeholder 13"/>
          <p:cNvSpPr txBox="true"/>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p:cNvSpPr>
            <a:spLocks noGrp="true"/>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p:cNvSpPr>
            <a:spLocks noGrp="true"/>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Rectangle 2"/>
          <p:cNvSpPr/>
          <p:nvPr userDrawn="true"/>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fld>
            <a:endParaRPr lang="en-US" sz="1100" dirty="0">
              <a:solidFill>
                <a:schemeClr val="accent1"/>
              </a:solidFill>
            </a:endParaRPr>
          </a:p>
        </p:txBody>
      </p:sp>
      <p:sp>
        <p:nvSpPr>
          <p:cNvPr id="4" name="Footer Placeholder 3"/>
          <p:cNvSpPr>
            <a:spLocks noGrp="true"/>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defRPr sz="2100" kern="1200">
          <a:solidFill>
            <a:schemeClr val="tx1"/>
          </a:solidFill>
          <a:latin typeface="+mn-lt"/>
          <a:ea typeface="+mn-ea"/>
          <a:cs typeface="+mn-cs"/>
        </a:defRPr>
      </a:lvl1pPr>
      <a:lvl2pPr marL="577850" indent="-224155" algn="l" defTabSz="914400" rtl="0" eaLnBrk="1" latinLnBrk="0" hangingPunct="1">
        <a:lnSpc>
          <a:spcPct val="100000"/>
        </a:lnSpc>
        <a:spcBef>
          <a:spcPts val="500"/>
        </a:spcBef>
        <a:buFont typeface="Arial" panose="020B0604020202020204" pitchFamily="34" charset="0"/>
        <a:buChar char="•"/>
        <a:defRPr sz="1900" kern="1200">
          <a:solidFill>
            <a:schemeClr val="tx1"/>
          </a:solidFill>
          <a:latin typeface="+mn-lt"/>
          <a:ea typeface="+mn-ea"/>
          <a:cs typeface="+mn-cs"/>
        </a:defRPr>
      </a:lvl2pPr>
      <a:lvl3pPr marL="914400" indent="-23368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3pPr>
      <a:lvl4pPr marL="1260475" indent="-23368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587482" y="395492"/>
            <a:ext cx="10515600" cy="715294"/>
          </a:xfrm>
          <a:prstGeom prst="rect">
            <a:avLst/>
          </a:prstGeom>
        </p:spPr>
        <p:txBody>
          <a:bodyPr vert="horz" lIns="91440" tIns="45720" rIns="91440" bIns="45720" rtlCol="0" anchor="b" anchorCtr="false">
            <a:noAutofit/>
          </a:bodyPr>
          <a:lstStyle/>
          <a:p>
            <a:r>
              <a:rPr lang="en-US"/>
              <a:t>Click to edit Master title style</a:t>
            </a:r>
            <a:endParaRPr lang="en-US"/>
          </a:p>
        </p:txBody>
      </p:sp>
      <p:pic>
        <p:nvPicPr>
          <p:cNvPr id="6" name="Picture 5"/>
          <p:cNvPicPr>
            <a:picLocks noChangeAspect="true"/>
          </p:cNvPicPr>
          <p:nvPr userDrawn="true"/>
        </p:nvPicPr>
        <p:blipFill>
          <a:blip r:embed="rId30"/>
          <a:stretch>
            <a:fillRect/>
          </a:stretch>
        </p:blipFill>
        <p:spPr>
          <a:xfrm>
            <a:off x="10413670" y="6349429"/>
            <a:ext cx="1140032" cy="215339"/>
          </a:xfrm>
          <a:prstGeom prst="rect">
            <a:avLst/>
          </a:prstGeom>
        </p:spPr>
      </p:pic>
      <p:sp>
        <p:nvSpPr>
          <p:cNvPr id="7" name="Text Placeholder 13"/>
          <p:cNvSpPr txBox="true"/>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p:cNvSpPr txBox="true"/>
          <p:nvPr userDrawn="true"/>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p:cNvSpPr>
            <a:spLocks noGrp="true"/>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endParaRPr lang="en-US"/>
          </a:p>
        </p:txBody>
      </p:sp>
      <p:sp>
        <p:nvSpPr>
          <p:cNvPr id="19" name="Text Placeholder 18"/>
          <p:cNvSpPr>
            <a:spLocks noGrp="true"/>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Rectangle 2"/>
          <p:cNvSpPr/>
          <p:nvPr userDrawn="true"/>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fld>
            <a:endParaRPr lang="en-US" sz="110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defRPr sz="2100" kern="1200">
          <a:solidFill>
            <a:schemeClr val="tx1"/>
          </a:solidFill>
          <a:latin typeface="+mn-lt"/>
          <a:ea typeface="+mn-ea"/>
          <a:cs typeface="+mn-cs"/>
        </a:defRPr>
      </a:lvl1pPr>
      <a:lvl2pPr marL="577850" indent="-224155" algn="l" defTabSz="914400" rtl="0" eaLnBrk="1" latinLnBrk="0" hangingPunct="1">
        <a:lnSpc>
          <a:spcPct val="100000"/>
        </a:lnSpc>
        <a:spcBef>
          <a:spcPts val="500"/>
        </a:spcBef>
        <a:buFont typeface="Arial" panose="020B0604020202020204" pitchFamily="34" charset="0"/>
        <a:buChar char="•"/>
        <a:defRPr sz="1900" kern="1200">
          <a:solidFill>
            <a:schemeClr val="tx1"/>
          </a:solidFill>
          <a:latin typeface="+mn-lt"/>
          <a:ea typeface="+mn-ea"/>
          <a:cs typeface="+mn-cs"/>
        </a:defRPr>
      </a:lvl2pPr>
      <a:lvl3pPr marL="914400" indent="-23368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3pPr>
      <a:lvl4pPr marL="1260475" indent="-23368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hyperlink" Target="https://docs.snowflake.com/en/user-guide/data-load-considerations-plan.html#dedicating-separate-warehouses-to-load-and-query-operations" TargetMode="External"/><Relationship Id="rId6" Type="http://schemas.openxmlformats.org/officeDocument/2006/relationships/hyperlink" Target="https://docs.snowflake.com/en/user-guide/data-load-considerations-prepare.html#general-file-sizing-recommendations" TargetMode="External"/><Relationship Id="rId5" Type="http://schemas.openxmlformats.org/officeDocument/2006/relationships/hyperlink" Target="https://docs.snowflake.com/en/user-guide/table-considerations.html#referential-integrity-constraints" TargetMode="External"/><Relationship Id="rId4" Type="http://schemas.openxmlformats.org/officeDocument/2006/relationships/hyperlink" Target="https://docs.snowflake.com/en/user-guide/warehouses-considerations.html#selecting-an-initial-warehouse-size" TargetMode="External"/><Relationship Id="rId3" Type="http://schemas.openxmlformats.org/officeDocument/2006/relationships/hyperlink" Target="https://docs.snowflake.com/en/user-guide/warehouses-considerations.html#warehouse-resizing-improves-performance" TargetMode="External"/><Relationship Id="rId2" Type="http://schemas.openxmlformats.org/officeDocument/2006/relationships/hyperlink" Target="https://docs.snowflake.com/en/user-guide/warehouses-considerations.html#how-does-query-composition-impact-warehouse-processing" TargetMode="External"/><Relationship Id="rId1" Type="http://schemas.openxmlformats.org/officeDocument/2006/relationships/hyperlink" Target="https://gigaom.com/report/data-warehouse-cloud-benchmar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From Snowflake Documentation</a:t>
            </a:r>
            <a:endParaRPr lang="en-US" dirty="0"/>
          </a:p>
        </p:txBody>
      </p:sp>
      <p:sp>
        <p:nvSpPr>
          <p:cNvPr id="6" name="Date Placeholder 5"/>
          <p:cNvSpPr>
            <a:spLocks noGrp="true"/>
          </p:cNvSpPr>
          <p:nvPr>
            <p:ph type="dt" sz="half" idx="14"/>
          </p:nvPr>
        </p:nvSpPr>
        <p:spPr/>
        <p:txBody>
          <a:bodyPr/>
          <a:lstStyle/>
          <a:p>
            <a:r>
              <a:rPr lang="en-US"/>
              <a:t>Snowflake Migration
2020-06-22</a:t>
            </a:r>
            <a:endParaRPr lang="en-US" dirty="0"/>
          </a:p>
        </p:txBody>
      </p:sp>
      <p:sp>
        <p:nvSpPr>
          <p:cNvPr id="8" name="Content Placeholder 7"/>
          <p:cNvSpPr>
            <a:spLocks noGrp="true"/>
          </p:cNvSpPr>
          <p:nvPr>
            <p:ph sz="quarter" idx="16"/>
          </p:nvPr>
        </p:nvSpPr>
        <p:spPr>
          <a:xfrm>
            <a:off x="587374" y="1412914"/>
            <a:ext cx="5364609" cy="4797386"/>
          </a:xfrm>
        </p:spPr>
        <p:txBody>
          <a:bodyPr/>
          <a:lstStyle/>
          <a:p>
            <a:pPr lvl="0"/>
            <a:r>
              <a:rPr lang="en-US" sz="1300" dirty="0"/>
              <a:t>Snowflake’s </a:t>
            </a:r>
            <a:r>
              <a:rPr lang="en-US" sz="1300" dirty="0">
                <a:hlinkClick r:id="rId1"/>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endParaRPr lang="en-US" sz="1300" dirty="0"/>
          </a:p>
          <a:p>
            <a:pPr lvl="0"/>
            <a:r>
              <a:rPr lang="en-US" sz="1300" dirty="0"/>
              <a:t>The following </a:t>
            </a:r>
            <a:r>
              <a:rPr lang="en-US" sz="1300" dirty="0">
                <a:hlinkClick r:id="rId2"/>
              </a:rPr>
              <a:t>two points on this link</a:t>
            </a:r>
            <a:r>
              <a:rPr lang="en-US" sz="1300" dirty="0"/>
              <a:t> mention that there are no indexes in Snowflake and filtering the data has impact on the overall query performance. More JOINs impact Snowflake query performance.</a:t>
            </a:r>
            <a:endParaRPr lang="en-US" sz="1300" dirty="0"/>
          </a:p>
          <a:p>
            <a:pPr lvl="1"/>
            <a:r>
              <a:rPr lang="en-US" sz="1300" dirty="0"/>
              <a:t>The overall size of the tables being queried has more impact than the number of rows.</a:t>
            </a:r>
            <a:endParaRPr lang="en-US" sz="1300" dirty="0"/>
          </a:p>
          <a:p>
            <a:pPr lvl="1"/>
            <a:r>
              <a:rPr lang="en-US" sz="1300" dirty="0"/>
              <a:t>Query filtering using predicates has an impact on processing, as does the number of joins/tables in the query.</a:t>
            </a:r>
            <a:endParaRPr lang="en-US" sz="1300" dirty="0"/>
          </a:p>
          <a:p>
            <a:pPr lvl="0"/>
            <a:r>
              <a:rPr lang="en-US" sz="1300" dirty="0"/>
              <a:t>Decreasing the size of a running warehouse removes servers from the warehouse. When the servers are removed, </a:t>
            </a:r>
            <a:r>
              <a:rPr lang="en-US" sz="1300" dirty="0">
                <a:hlinkClick r:id="rId3"/>
              </a:rPr>
              <a:t>the cache associated with the servers is dropped, which can impact performance</a:t>
            </a:r>
            <a:r>
              <a:rPr lang="en-US" sz="1300" dirty="0"/>
              <a:t>. </a:t>
            </a:r>
            <a:endParaRPr lang="en-US" sz="1300" dirty="0"/>
          </a:p>
          <a:p>
            <a:r>
              <a:rPr lang="en-US" sz="1300" dirty="0"/>
              <a:t>A larger system </a:t>
            </a:r>
            <a:r>
              <a:rPr lang="en-US" sz="1300" dirty="0">
                <a:hlinkClick r:id="rId4"/>
              </a:rPr>
              <a:t>doesn’t necessarily result in better performance</a:t>
            </a:r>
            <a:r>
              <a:rPr lang="en-US" sz="1300" dirty="0"/>
              <a:t>.</a:t>
            </a:r>
            <a:endParaRPr lang="en-US" sz="1300" dirty="0"/>
          </a:p>
        </p:txBody>
      </p:sp>
      <p:sp>
        <p:nvSpPr>
          <p:cNvPr id="13" name="Content Placeholder 12"/>
          <p:cNvSpPr>
            <a:spLocks noGrp="true"/>
          </p:cNvSpPr>
          <p:nvPr>
            <p:ph sz="quarter" idx="17"/>
          </p:nvPr>
        </p:nvSpPr>
        <p:spPr>
          <a:xfrm>
            <a:off x="6095999" y="1412776"/>
            <a:ext cx="5364609" cy="4796965"/>
          </a:xfrm>
        </p:spPr>
        <p:txBody>
          <a:bodyPr/>
          <a:lstStyle/>
          <a:p>
            <a:r>
              <a:rPr lang="en-US" sz="1300" dirty="0"/>
              <a:t>If queries are not served by </a:t>
            </a:r>
            <a:r>
              <a:rPr lang="en-US" sz="1300" dirty="0">
                <a:hlinkClick r:id="rId2"/>
              </a:rPr>
              <a:t>the cache the performance is much slower</a:t>
            </a:r>
            <a:r>
              <a:rPr lang="en-US" sz="1300" dirty="0"/>
              <a:t>.</a:t>
            </a:r>
            <a:endParaRPr lang="en-US" sz="1300" dirty="0"/>
          </a:p>
          <a:p>
            <a:pPr lvl="0"/>
            <a:r>
              <a:rPr lang="en-US" sz="1300" dirty="0"/>
              <a:t>Referential </a:t>
            </a:r>
            <a:r>
              <a:rPr lang="en-US" sz="1300" dirty="0">
                <a:hlinkClick r:id="rId5"/>
              </a:rPr>
              <a:t>integrity cannot be enforced</a:t>
            </a:r>
            <a:r>
              <a:rPr lang="en-US" sz="1300" dirty="0"/>
              <a:t>.</a:t>
            </a:r>
            <a:endParaRPr lang="en-US" sz="1300" dirty="0"/>
          </a:p>
          <a:p>
            <a:pPr lvl="0"/>
            <a:r>
              <a:rPr lang="en-US" sz="1300" dirty="0"/>
              <a:t>Files need to be prepared before loading. </a:t>
            </a:r>
            <a:r>
              <a:rPr lang="en-US" sz="1300" dirty="0">
                <a:hlinkClick r:id="rId6"/>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6"/>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7"/>
              </a:rPr>
              <a:t>Loading large data sets can affect query performance. We recommend dedicating separate warehouses for loading and querying operations to optimize performance for each.</a:t>
            </a:r>
            <a:endParaRPr lang="en-US" sz="1300" dirty="0"/>
          </a:p>
        </p:txBody>
      </p:sp>
      <p:sp>
        <p:nvSpPr>
          <p:cNvPr id="5" name="Footer Placeholder 4"/>
          <p:cNvSpPr>
            <a:spLocks noGrp="true"/>
          </p:cNvSpPr>
          <p:nvPr>
            <p:ph type="ftr" sz="quarter" idx="18"/>
          </p:nvPr>
        </p:nvSpPr>
        <p:spPr/>
        <p:txBody>
          <a:bodyPr/>
          <a:lstStyle/>
          <a:p>
            <a:r>
              <a:rPr lang="en-US"/>
              <a:t>TERADATA – CUSTOMER CONFIDENTIAL
Use pursuant to Customer and Company instructions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Gaps in Snowflake - Blockers to Successful Migration </a:t>
            </a:r>
            <a:endParaRPr lang="en-US" dirty="0"/>
          </a:p>
        </p:txBody>
      </p:sp>
      <p:sp>
        <p:nvSpPr>
          <p:cNvPr id="6" name="Date Placeholder 5"/>
          <p:cNvSpPr>
            <a:spLocks noGrp="true"/>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p:cNvSpPr>
            <a:spLocks noGrp="true"/>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endPar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endParaRPr>
          </a:p>
        </p:txBody>
      </p:sp>
      <p:grpSp>
        <p:nvGrpSpPr>
          <p:cNvPr id="79" name="Group 78"/>
          <p:cNvGrpSpPr/>
          <p:nvPr/>
        </p:nvGrpSpPr>
        <p:grpSpPr>
          <a:xfrm>
            <a:off x="5101567" y="2793319"/>
            <a:ext cx="2000224" cy="2001358"/>
            <a:chOff x="5054998" y="2748030"/>
            <a:chExt cx="2090700" cy="2091885"/>
          </a:xfrm>
        </p:grpSpPr>
        <p:sp>
          <p:nvSpPr>
            <p:cNvPr id="80" name="Freeform 79"/>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p:cNvSpPr>
              <a:spLocks noEditPoints="true"/>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grpSp>
      <p:sp>
        <p:nvSpPr>
          <p:cNvPr id="82" name="Freeform 81"/>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p:cNvSpPr txBox="true"/>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01</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5" name="TextBox 94"/>
          <p:cNvSpPr txBox="true"/>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06</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6" name="TextBox 95"/>
          <p:cNvSpPr txBox="true"/>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05</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7" name="TextBox 96"/>
          <p:cNvSpPr txBox="true"/>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04</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8" name="TextBox 97"/>
          <p:cNvSpPr txBox="true"/>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03</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9" name="TextBox 98"/>
          <p:cNvSpPr txBox="true"/>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02</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cxnSp>
        <p:nvCxnSpPr>
          <p:cNvPr id="100" name="Elbow Connector 99"/>
          <p:cNvCxnSpPr/>
          <p:nvPr/>
        </p:nvCxnSpPr>
        <p:spPr>
          <a:xfrm flipV="true">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p:cNvCxnSpPr/>
          <p:nvPr/>
        </p:nvCxnSpPr>
        <p:spPr>
          <a:xfrm flipV="true">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rot="5400000" flipH="true" flipV="true">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p:cNvCxnSpPr/>
          <p:nvPr/>
        </p:nvCxnSpPr>
        <p:spPr>
          <a:xfrm flipV="true">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flipV="true">
            <a:off x="2807208" y="3008315"/>
            <a:ext cx="1009790" cy="774953"/>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p:nvPr/>
        </p:nvCxnSpPr>
        <p:spPr>
          <a:xfrm flipV="true">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587197" y="1900600"/>
            <a:ext cx="2068743" cy="687699"/>
            <a:chOff x="852617" y="1672397"/>
            <a:chExt cx="2201335" cy="808107"/>
          </a:xfrm>
        </p:grpSpPr>
        <p:sp>
          <p:nvSpPr>
            <p:cNvPr id="110" name="TextBox 109"/>
            <p:cNvSpPr txBox="true"/>
            <p:nvPr/>
          </p:nvSpPr>
          <p:spPr>
            <a:xfrm>
              <a:off x="868347" y="1939522"/>
              <a:ext cx="2185605" cy="5409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val:sf</a:t>
              </a:r>
              <a:r>
                <a:rPr kumimoji="0" lang="en-US" alt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us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_indices.csv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UPI/NUPI Defined</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11" name="TextBox 110"/>
            <p:cNvSpPr txBox="true"/>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12" name="Group 111"/>
          <p:cNvGrpSpPr/>
          <p:nvPr/>
        </p:nvGrpSpPr>
        <p:grpSpPr>
          <a:xfrm>
            <a:off x="200722" y="2911130"/>
            <a:ext cx="3491669" cy="2075161"/>
            <a:chOff x="698895" y="1658403"/>
            <a:chExt cx="2736759" cy="2075161"/>
          </a:xfrm>
        </p:grpSpPr>
        <p:sp>
          <p:nvSpPr>
            <p:cNvPr id="113" name="TextBox 112"/>
            <p:cNvSpPr txBox="true"/>
            <p:nvPr/>
          </p:nvSpPr>
          <p:spPr>
            <a:xfrm>
              <a:off x="698895" y="1980329"/>
              <a:ext cx="2736759" cy="175323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val:sf</a:t>
              </a:r>
              <a:r>
                <a:rPr kumimoji="0" lang="en-US" alt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us</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_tables.csv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3</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SET tables out of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val:sf</a:t>
              </a:r>
              <a:r>
                <a:rPr kumimoji="0" lang="en-US" alt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us</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_tables.csv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5</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val:sf</a:t>
              </a:r>
              <a:r>
                <a:rPr kumimoji="0" lang="en-US" alt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us</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_tables.csv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6</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{{val:</a:t>
              </a:r>
              <a:r>
                <a:rPr kumimoji="0" lang="en-US" alt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sfus</a:t>
              </a:r>
              <a:r>
                <a:rPr kumimoji="0" 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_</a:t>
              </a:r>
              <a:r>
                <a:rPr kumimoji="0" lang="en-US" alt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t</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ables</a:t>
              </a:r>
              <a:r>
                <a:rPr kumimoji="0" 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.csv[1:</a:t>
              </a:r>
              <a:r>
                <a:rPr kumimoji="0" lang="en-US" alt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4</a:t>
              </a:r>
              <a:r>
                <a:rPr kumimoji="0" 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Global Temporary Tables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kumimoji="0" sz="1200" b="0" i="0" u="none" strike="noStrike" kern="1200" cap="none" spc="0" normalizeH="0" baseline="0" noProof="0">
                  <a:ln>
                    <a:noFill/>
                  </a:ln>
                  <a:solidFill>
                    <a:srgbClr val="384951"/>
                  </a:solidFill>
                  <a:effectLst/>
                  <a:uLnTx/>
                  <a:uFillTx/>
                  <a:latin typeface="Arial" panose="020B0604020202020204" pitchFamily="34" charset="0"/>
                  <a:ea typeface="+mn-ea"/>
                  <a:cs typeface="Arial" panose="020B0604020202020204" pitchFamily="34" charset="0"/>
                </a:rPr>
                <a:t>sf</a:t>
              </a:r>
              <a:r>
                <a:rPr kumimoji="0" lang="en-US" sz="1200" b="0" i="0" u="none" strike="noStrike" kern="1200" cap="none" spc="0" normalizeH="0" baseline="0" noProof="0">
                  <a:ln>
                    <a:noFill/>
                  </a:ln>
                  <a:solidFill>
                    <a:srgbClr val="384951"/>
                  </a:solidFill>
                  <a:effectLst/>
                  <a:uLnTx/>
                  <a:uFillTx/>
                  <a:latin typeface="Arial" panose="020B0604020202020204" pitchFamily="34" charset="0"/>
                  <a:ea typeface="+mn-ea"/>
                  <a:cs typeface="Arial" panose="020B0604020202020204" pitchFamily="34" charset="0"/>
                </a:rPr>
                <a:t>us</a:t>
              </a:r>
              <a:r>
                <a:rPr kumimoji="0" sz="1200" b="0" i="0" u="none" strike="noStrike" kern="1200" cap="none" spc="0" normalizeH="0" baseline="0" noProof="0">
                  <a:ln>
                    <a:noFill/>
                  </a:ln>
                  <a:solidFill>
                    <a:srgbClr val="384951"/>
                  </a:solidFill>
                  <a:effectLst/>
                  <a:uLnTx/>
                  <a:uFillTx/>
                  <a:latin typeface="Arial" panose="020B0604020202020204" pitchFamily="34" charset="0"/>
                  <a:ea typeface="+mn-ea"/>
                  <a:cs typeface="Arial" panose="020B0604020202020204" pitchFamily="34" charset="0"/>
                </a:rPr>
                <a:t>_tables</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Join Indexes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kumimoji="0" sz="1200" b="0" i="0" u="none" strike="noStrike" kern="1200" cap="none" spc="0" normalizeH="0" baseline="0" noProof="0">
                  <a:ln>
                    <a:noFill/>
                  </a:ln>
                  <a:solidFill>
                    <a:srgbClr val="384951"/>
                  </a:solidFill>
                  <a:effectLst/>
                  <a:uLnTx/>
                  <a:uFillTx/>
                  <a:latin typeface="Arial" panose="020B0604020202020204" pitchFamily="34" charset="0"/>
                  <a:ea typeface="+mn-ea"/>
                  <a:cs typeface="Arial" panose="020B0604020202020204" pitchFamily="34" charset="0"/>
                </a:rPr>
                <a:t>sf</a:t>
              </a:r>
              <a:r>
                <a:rPr kumimoji="0" lang="en-US" sz="1200" b="0" i="0" u="none" strike="noStrike" kern="1200" cap="none" spc="0" normalizeH="0" baseline="0" noProof="0">
                  <a:ln>
                    <a:noFill/>
                  </a:ln>
                  <a:solidFill>
                    <a:srgbClr val="384951"/>
                  </a:solidFill>
                  <a:effectLst/>
                  <a:uLnTx/>
                  <a:uFillTx/>
                  <a:latin typeface="Arial" panose="020B0604020202020204" pitchFamily="34" charset="0"/>
                  <a:ea typeface="+mn-ea"/>
                  <a:cs typeface="Arial" panose="020B0604020202020204" pitchFamily="34" charset="0"/>
                </a:rPr>
                <a:t>us</a:t>
              </a:r>
              <a:r>
                <a:rPr kumimoji="0" sz="1200" b="0" i="0" u="none" strike="noStrike" kern="1200" cap="none" spc="0" normalizeH="0" baseline="0" noProof="0">
                  <a:ln>
                    <a:noFill/>
                  </a:ln>
                  <a:solidFill>
                    <a:srgbClr val="384951"/>
                  </a:solidFill>
                  <a:effectLst/>
                  <a:uLnTx/>
                  <a:uFillTx/>
                  <a:latin typeface="Arial" panose="020B0604020202020204" pitchFamily="34" charset="0"/>
                  <a:ea typeface="+mn-ea"/>
                  <a:cs typeface="Arial" panose="020B0604020202020204" pitchFamily="34" charset="0"/>
                </a:rPr>
                <a:t>_tables</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2</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Queue Tables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kumimoji="0" lang="en-US" alt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sfus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_col</a:t>
              </a:r>
              <a:r>
                <a:rPr kumimoji="0" lang="en-US" alt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umns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8</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Tables with Identity Columns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14" name="TextBox 113"/>
            <p:cNvSpPr txBox="true"/>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15" name="Group 114"/>
          <p:cNvGrpSpPr/>
          <p:nvPr/>
        </p:nvGrpSpPr>
        <p:grpSpPr>
          <a:xfrm>
            <a:off x="328536" y="5001485"/>
            <a:ext cx="2781382" cy="1532712"/>
            <a:chOff x="642967" y="1646497"/>
            <a:chExt cx="2436333" cy="1532712"/>
          </a:xfrm>
        </p:grpSpPr>
        <p:sp>
          <p:nvSpPr>
            <p:cNvPr id="116" name="TextBox 115"/>
            <p:cNvSpPr txBox="true"/>
            <p:nvPr/>
          </p:nvSpPr>
          <p:spPr>
            <a:xfrm>
              <a:off x="642967" y="1980329"/>
              <a:ext cx="2436333" cy="119888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val:sfus_constraints.csv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Check Column Constraints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val:sfus_constraints.csv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2</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Primary</a:t>
              </a:r>
              <a:r>
                <a:rPr kumimoji="0" lang="en-US" alt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Unique</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Key Constraints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sfus_constraints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3</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Foreign Key Constraints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17" name="TextBox 116"/>
            <p:cNvSpPr txBox="true"/>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Constraints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21" name="Group 120"/>
          <p:cNvGrpSpPr/>
          <p:nvPr/>
        </p:nvGrpSpPr>
        <p:grpSpPr>
          <a:xfrm>
            <a:off x="9217822" y="1655504"/>
            <a:ext cx="2782834" cy="705470"/>
            <a:chOff x="812462" y="1646497"/>
            <a:chExt cx="2185605" cy="960886"/>
          </a:xfrm>
        </p:grpSpPr>
        <p:sp>
          <p:nvSpPr>
            <p:cNvPr id="122" name="TextBox 121"/>
            <p:cNvSpPr txBox="true"/>
            <p:nvPr/>
          </p:nvSpPr>
          <p:spPr>
            <a:xfrm>
              <a:off x="812462" y="1980329"/>
              <a:ext cx="2185605" cy="62705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kumimoji="0" lang="en-US" alt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sfus_columns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9</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Column Formats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23" name="TextBox 122"/>
            <p:cNvSpPr txBox="true"/>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24" name="Group 123"/>
          <p:cNvGrpSpPr/>
          <p:nvPr/>
        </p:nvGrpSpPr>
        <p:grpSpPr>
          <a:xfrm>
            <a:off x="9238987" y="2848280"/>
            <a:ext cx="2519672" cy="1877861"/>
            <a:chOff x="812462" y="1755009"/>
            <a:chExt cx="2196525" cy="1230780"/>
          </a:xfrm>
        </p:grpSpPr>
        <p:sp>
          <p:nvSpPr>
            <p:cNvPr id="125" name="TextBox 124"/>
            <p:cNvSpPr txBox="true"/>
            <p:nvPr/>
          </p:nvSpPr>
          <p:spPr>
            <a:xfrm>
              <a:off x="812462" y="1957802"/>
              <a:ext cx="2185605" cy="102798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kumimoji="0" lang="en-US" alt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sfus_indices</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3</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PPI Defined</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kumimoji="0" lang="en-US" alt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sf_usage</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2</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Secondary Indexes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{{val:</a:t>
              </a:r>
              <a:r>
                <a:rPr lang="en-US" alt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sf</a:t>
              </a:r>
              <a:r>
                <a:rPr 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_</a:t>
              </a:r>
              <a:r>
                <a:rPr lang="en-US" alt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ixusage</a:t>
              </a:r>
              <a:r>
                <a:rPr 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.csv[1:</a:t>
              </a:r>
              <a:r>
                <a:rPr lang="en-US" alt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1</a:t>
              </a:r>
              <a:r>
                <a:rPr 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a:t>
              </a:r>
              <a:r>
                <a:rPr kumimoji="0" 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total indexes used </a:t>
              </a:r>
              <a:r>
                <a:rPr kumimoji="0" 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{{val:</a:t>
              </a:r>
              <a:r>
                <a:rPr lang="en-US" alt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sf</a:t>
              </a:r>
              <a:r>
                <a:rPr 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_</a:t>
              </a:r>
              <a:r>
                <a:rPr lang="en-US" alt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usage</a:t>
              </a:r>
              <a:r>
                <a:rPr 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.csv[1:</a:t>
              </a:r>
              <a:r>
                <a:rPr lang="en-US" alt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2</a:t>
              </a:r>
              <a:r>
                <a:rPr lang="nl-NL" sz="1200" noProof="0" dirty="0">
                  <a:ln>
                    <a:noFill/>
                  </a:ln>
                  <a:solidFill>
                    <a:srgbClr val="384951"/>
                  </a:solidFill>
                  <a:effectLst/>
                  <a:uLnTx/>
                  <a:uFillTx/>
                  <a:latin typeface="Arial" panose="020B0604020202020204" pitchFamily="34" charset="0"/>
                  <a:cs typeface="Arial" panose="020B0604020202020204" pitchFamily="34" charset="0"/>
                  <a:sym typeface="+mn-ea"/>
                </a:rPr>
                <a:t>]</a:t>
              </a:r>
              <a:r>
                <a:rPr kumimoji="0" lang="nl-NL"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times in the workload</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26" name="TextBox 125"/>
            <p:cNvSpPr txBox="true"/>
            <p:nvPr/>
          </p:nvSpPr>
          <p:spPr>
            <a:xfrm>
              <a:off x="823382" y="1755009"/>
              <a:ext cx="2185605" cy="2029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27" name="Group 126"/>
          <p:cNvGrpSpPr/>
          <p:nvPr/>
        </p:nvGrpSpPr>
        <p:grpSpPr>
          <a:xfrm>
            <a:off x="9215665" y="4590251"/>
            <a:ext cx="2211083" cy="3010357"/>
            <a:chOff x="786984" y="1646497"/>
            <a:chExt cx="2211083" cy="3010357"/>
          </a:xfrm>
        </p:grpSpPr>
        <p:sp>
          <p:nvSpPr>
            <p:cNvPr id="128" name="TextBox 127"/>
            <p:cNvSpPr txBox="true"/>
            <p:nvPr/>
          </p:nvSpPr>
          <p:spPr>
            <a:xfrm>
              <a:off x="786984" y="1980329"/>
              <a:ext cx="2185605" cy="267652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kumimoji="0" lang="en-US" alt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sfus_co</a:t>
              </a:r>
              <a:r>
                <a:rPr kumimoji="0" lang="" alt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l</a:t>
              </a:r>
              <a:r>
                <a:rPr kumimoji="0" lang="en-US" alt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umns</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.csv[1: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INTERVAL</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sfus_co</a:t>
              </a:r>
              <a:r>
                <a:rPr lang=""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umns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2</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PERIOD</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sfus_co</a:t>
              </a:r>
              <a:r>
                <a:rPr lang=""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umns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3</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NUMBER</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sfus_co</a:t>
              </a:r>
              <a:r>
                <a:rPr lang=""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umns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4</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BLOB &gt; 8MB</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sfus_co</a:t>
              </a:r>
              <a:r>
                <a:rPr lang=""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umns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5</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CLOB &gt; 16MB</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sfus_co</a:t>
              </a:r>
              <a:r>
                <a:rPr lang=""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umns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6</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XML/JSON </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sfus_co</a:t>
              </a:r>
              <a:r>
                <a:rPr lang=""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l</a:t>
              </a:r>
              <a:r>
                <a:rPr lang="en-US" altLang="en-US" sz="1200" noProof="0" dirty="0" err="1">
                  <a:ln>
                    <a:noFill/>
                  </a:ln>
                  <a:solidFill>
                    <a:srgbClr val="384951"/>
                  </a:solidFill>
                  <a:effectLst/>
                  <a:uLnTx/>
                  <a:uFillTx/>
                  <a:latin typeface="Arial" panose="020B0604020202020204" pitchFamily="34" charset="0"/>
                  <a:cs typeface="Arial" panose="020B0604020202020204" pitchFamily="34" charset="0"/>
                  <a:sym typeface="+mn-ea"/>
                </a:rPr>
                <a:t>umns</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a:t>
              </a:r>
              <a:r>
                <a:rPr kumimoji="0" lang="en-US" alt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7</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 Geospatial</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29" name="TextBox 128"/>
            <p:cNvSpPr txBox="true"/>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30" name="Group 129"/>
          <p:cNvGrpSpPr/>
          <p:nvPr/>
        </p:nvGrpSpPr>
        <p:grpSpPr>
          <a:xfrm>
            <a:off x="4356133" y="2717466"/>
            <a:ext cx="283464" cy="283464"/>
            <a:chOff x="7713663" y="2154238"/>
            <a:chExt cx="833437" cy="827087"/>
          </a:xfrm>
          <a:solidFill>
            <a:schemeClr val="accent2"/>
          </a:solidFill>
        </p:grpSpPr>
        <p:sp>
          <p:nvSpPr>
            <p:cNvPr id="131" name="Freeform 159"/>
            <p:cNvSpPr>
              <a:spLocks noEditPoints="true"/>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p:cNvSpPr>
              <a:spLocks noChangeArrowheads="true"/>
            </p:cNvSpPr>
            <p:nvPr/>
          </p:nvSpPr>
          <p:spPr bwMode="auto">
            <a:xfrm>
              <a:off x="7815263" y="2230438"/>
              <a:ext cx="69850" cy="68262"/>
            </a:xfrm>
            <a:prstGeom prst="ellipse">
              <a:avLst/>
            </a:pr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p:cNvSpPr>
              <a:spLocks noChangeArrowheads="true"/>
            </p:cNvSpPr>
            <p:nvPr/>
          </p:nvSpPr>
          <p:spPr bwMode="auto">
            <a:xfrm>
              <a:off x="7904163" y="2230438"/>
              <a:ext cx="68262" cy="68262"/>
            </a:xfrm>
            <a:prstGeom prst="ellipse">
              <a:avLst/>
            </a:pr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p:cNvSpPr>
              <a:spLocks noChangeArrowheads="true"/>
            </p:cNvSpPr>
            <p:nvPr/>
          </p:nvSpPr>
          <p:spPr bwMode="auto">
            <a:xfrm>
              <a:off x="7991475" y="2230438"/>
              <a:ext cx="69850" cy="68262"/>
            </a:xfrm>
            <a:prstGeom prst="ellipse">
              <a:avLst/>
            </a:pr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p:cNvSpPr>
            <a:spLocks noEditPoints="true"/>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p:cNvGrpSpPr/>
          <p:nvPr/>
        </p:nvGrpSpPr>
        <p:grpSpPr>
          <a:xfrm>
            <a:off x="4333985" y="4555263"/>
            <a:ext cx="283464" cy="283464"/>
            <a:chOff x="4219575" y="-66675"/>
            <a:chExt cx="2103438" cy="1589088"/>
          </a:xfrm>
          <a:solidFill>
            <a:schemeClr val="accent2"/>
          </a:solidFill>
        </p:grpSpPr>
        <p:sp>
          <p:nvSpPr>
            <p:cNvPr id="137" name="Freeform 57"/>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p:cNvSpPr>
              <a:spLocks noEditPoints="true"/>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p:cNvSpPr>
              <a:spLocks noEditPoints="true"/>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p:cNvSpPr>
            <a:spLocks noEditPoints="true"/>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p:cNvSpPr>
            <a:spLocks noEditPoints="true"/>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p:cNvGrpSpPr/>
          <p:nvPr/>
        </p:nvGrpSpPr>
        <p:grpSpPr>
          <a:xfrm>
            <a:off x="5781639" y="3473958"/>
            <a:ext cx="640080" cy="640080"/>
            <a:chOff x="1944688" y="622300"/>
            <a:chExt cx="990600" cy="804863"/>
          </a:xfrm>
          <a:solidFill>
            <a:schemeClr val="accent2"/>
          </a:solidFill>
        </p:grpSpPr>
        <p:sp>
          <p:nvSpPr>
            <p:cNvPr id="143" name="Freeform 9"/>
            <p:cNvSpPr>
              <a:spLocks noEditPoints="true"/>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p:cNvSpPr>
              <a:spLocks noEditPoints="true"/>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p:cNvGrpSpPr/>
          <p:nvPr/>
        </p:nvGrpSpPr>
        <p:grpSpPr>
          <a:xfrm>
            <a:off x="5922465" y="5560485"/>
            <a:ext cx="283464" cy="283464"/>
            <a:chOff x="5494338" y="-673101"/>
            <a:chExt cx="2117725" cy="1841502"/>
          </a:xfrm>
          <a:solidFill>
            <a:schemeClr val="accent2"/>
          </a:solidFill>
        </p:grpSpPr>
        <p:sp>
          <p:nvSpPr>
            <p:cNvPr id="148" name="Freeform 140"/>
            <p:cNvSpPr>
              <a:spLocks noEditPoints="true"/>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p:cNvSpPr>
              <a:spLocks noEditPoints="true"/>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p:cNvSpPr>
              <a:spLocks noEditPoints="true"/>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a:t>Business Impacts of Gaps</a:t>
            </a:r>
            <a:endParaRPr lang="en-US" dirty="0"/>
          </a:p>
        </p:txBody>
      </p:sp>
      <p:grpSp>
        <p:nvGrpSpPr>
          <p:cNvPr id="79" name="Group 78"/>
          <p:cNvGrpSpPr/>
          <p:nvPr/>
        </p:nvGrpSpPr>
        <p:grpSpPr>
          <a:xfrm>
            <a:off x="5101567" y="2793319"/>
            <a:ext cx="2000224" cy="2001358"/>
            <a:chOff x="5054998" y="2748030"/>
            <a:chExt cx="2090700" cy="2091885"/>
          </a:xfrm>
        </p:grpSpPr>
        <p:sp>
          <p:nvSpPr>
            <p:cNvPr id="80" name="Freeform 79"/>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p:cNvSpPr>
              <a:spLocks noEditPoints="true"/>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2" name="Freeform 81"/>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ln>
          <a:effectLst>
            <a:outerShdw blurRad="203200" dist="50800" dir="2700000" algn="tl" rotWithShape="0">
              <a:prstClr val="black">
                <a:alpha val="88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0" name="Freeform 89"/>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true"/>
          </a:gradFill>
          <a:ln w="0">
            <a:noFill/>
            <a:prstDash val="solid"/>
            <a:round/>
          </a:ln>
          <a:effectLst>
            <a:outerShdw blurRad="165100" dist="63500" dir="2700000" algn="tl" rotWithShape="0">
              <a:prstClr val="black">
                <a:alpha val="50000"/>
              </a:prstClr>
            </a:outerShdw>
          </a:effectLst>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p:cNvSpPr txBox="true"/>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01</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5" name="TextBox 94"/>
          <p:cNvSpPr txBox="true"/>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06</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6" name="TextBox 95"/>
          <p:cNvSpPr txBox="true"/>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05</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7" name="TextBox 96"/>
          <p:cNvSpPr txBox="true"/>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04</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8" name="TextBox 97"/>
          <p:cNvSpPr txBox="true"/>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03</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9" name="TextBox 98"/>
          <p:cNvSpPr txBox="true"/>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02</a:t>
            </a:r>
            <a:endParaRPr kumimoji="0" lang="en-IN" sz="1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cxnSp>
        <p:nvCxnSpPr>
          <p:cNvPr id="100" name="Elbow Connector 99"/>
          <p:cNvCxnSpPr/>
          <p:nvPr/>
        </p:nvCxnSpPr>
        <p:spPr>
          <a:xfrm flipV="true">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p:cNvCxnSpPr/>
          <p:nvPr/>
        </p:nvCxnSpPr>
        <p:spPr>
          <a:xfrm flipV="true">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rot="5400000" flipH="true" flipV="true">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p:cNvCxnSpPr/>
          <p:nvPr/>
        </p:nvCxnSpPr>
        <p:spPr>
          <a:xfrm flipV="true">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p:nvPr/>
        </p:nvCxnSpPr>
        <p:spPr>
          <a:xfrm flipV="true">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843079" y="1840169"/>
            <a:ext cx="2473100" cy="1164829"/>
            <a:chOff x="812462" y="1646497"/>
            <a:chExt cx="2473100" cy="1164829"/>
          </a:xfrm>
        </p:grpSpPr>
        <p:sp>
          <p:nvSpPr>
            <p:cNvPr id="110" name="TextBox 109"/>
            <p:cNvSpPr txBox="true"/>
            <p:nvPr/>
          </p:nvSpPr>
          <p:spPr>
            <a:xfrm>
              <a:off x="812462" y="1980329"/>
              <a:ext cx="2473100"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Not having PI will require complete remodelling and will dramatically reduce performance especially for tactical queries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11" name="TextBox 110"/>
            <p:cNvSpPr txBox="true"/>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12" name="Group 111"/>
          <p:cNvGrpSpPr/>
          <p:nvPr/>
        </p:nvGrpSpPr>
        <p:grpSpPr>
          <a:xfrm>
            <a:off x="293855" y="3158745"/>
            <a:ext cx="3266372" cy="1443238"/>
            <a:chOff x="812462" y="1646497"/>
            <a:chExt cx="2742410" cy="1443238"/>
          </a:xfrm>
        </p:grpSpPr>
        <p:sp>
          <p:nvSpPr>
            <p:cNvPr id="113" name="TextBox 112"/>
            <p:cNvSpPr txBox="true"/>
            <p:nvPr/>
          </p:nvSpPr>
          <p:spPr>
            <a:xfrm>
              <a:off x="812462" y="2074072"/>
              <a:ext cx="2742410" cy="1015663"/>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SET tables enforce uniqueness automatically, absence of this capability will require moving this complex logic to ETL.</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Global Temporary tables will need to be handled in the ETL as well.</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14" name="TextBox 113"/>
            <p:cNvSpPr txBox="true"/>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15" name="Group 114"/>
          <p:cNvGrpSpPr/>
          <p:nvPr/>
        </p:nvGrpSpPr>
        <p:grpSpPr>
          <a:xfrm>
            <a:off x="673584" y="5071869"/>
            <a:ext cx="2613145" cy="1349495"/>
            <a:chOff x="642967" y="1646497"/>
            <a:chExt cx="2613145" cy="1349495"/>
          </a:xfrm>
        </p:grpSpPr>
        <p:sp>
          <p:nvSpPr>
            <p:cNvPr id="116" name="TextBox 115"/>
            <p:cNvSpPr txBox="true"/>
            <p:nvPr/>
          </p:nvSpPr>
          <p:spPr>
            <a:xfrm>
              <a:off x="642967" y="1980329"/>
              <a:ext cx="261314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All the constraints handled by the database would need to handled by ETL which will significantly increase ETL effort and it can cause reconciliation issues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17" name="TextBox 116"/>
            <p:cNvSpPr txBox="true"/>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Constraints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21" name="Group 120"/>
          <p:cNvGrpSpPr/>
          <p:nvPr/>
        </p:nvGrpSpPr>
        <p:grpSpPr>
          <a:xfrm>
            <a:off x="9140035" y="1655503"/>
            <a:ext cx="2782834" cy="1349495"/>
            <a:chOff x="812462" y="1646497"/>
            <a:chExt cx="2185605" cy="1349495"/>
          </a:xfrm>
        </p:grpSpPr>
        <p:sp>
          <p:nvSpPr>
            <p:cNvPr id="122" name="TextBox 121"/>
            <p:cNvSpPr txBox="true"/>
            <p:nvPr/>
          </p:nvSpPr>
          <p:spPr>
            <a:xfrm>
              <a:off x="812462" y="1980329"/>
              <a:ext cx="218560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Column Formatting allows you to control data type precision and if not handled properly in the ETL logic can cause reconciliation issues.</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23" name="TextBox 122"/>
            <p:cNvSpPr txBox="true"/>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24" name="Group 123"/>
          <p:cNvGrpSpPr/>
          <p:nvPr/>
        </p:nvGrpSpPr>
        <p:grpSpPr>
          <a:xfrm>
            <a:off x="9332592" y="2780928"/>
            <a:ext cx="2668063" cy="1534161"/>
            <a:chOff x="812461" y="1646497"/>
            <a:chExt cx="2668063" cy="1534161"/>
          </a:xfrm>
        </p:grpSpPr>
        <p:sp>
          <p:nvSpPr>
            <p:cNvPr id="125" name="TextBox 124"/>
            <p:cNvSpPr txBox="true"/>
            <p:nvPr/>
          </p:nvSpPr>
          <p:spPr>
            <a:xfrm>
              <a:off x="812461" y="1980329"/>
              <a:ext cx="266806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Multi-Level partitioning available in Teradata is missing in other databases which will result in significantly worse performance for partitioned queries and queries requiring index.</a:t>
              </a: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26" name="TextBox 125"/>
            <p:cNvSpPr txBox="true"/>
            <p:nvPr/>
          </p:nvSpPr>
          <p:spPr>
            <a:xfrm>
              <a:off x="812462" y="1646497"/>
              <a:ext cx="241638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27" name="Group 126"/>
          <p:cNvGrpSpPr/>
          <p:nvPr/>
        </p:nvGrpSpPr>
        <p:grpSpPr>
          <a:xfrm>
            <a:off x="9215665" y="4252403"/>
            <a:ext cx="2211083" cy="2272824"/>
            <a:chOff x="786984" y="1646497"/>
            <a:chExt cx="2211083" cy="2272824"/>
          </a:xfrm>
        </p:grpSpPr>
        <p:sp>
          <p:nvSpPr>
            <p:cNvPr id="128" name="TextBox 127"/>
            <p:cNvSpPr txBox="true"/>
            <p:nvPr/>
          </p:nvSpPr>
          <p:spPr>
            <a:xfrm>
              <a:off x="786984" y="1980329"/>
              <a:ext cx="2185605"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These data types provide specialized business capabilities such as Time Series, Geospatial, Temporal, Unstructured Data processing. Absence of the data types will make it really difficult to provide these business capabilities.</a:t>
              </a:r>
              <a:endPar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sp>
          <p:nvSpPr>
            <p:cNvPr id="129" name="TextBox 128"/>
            <p:cNvSpPr txBox="true"/>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endParaRPr>
            </a:p>
          </p:txBody>
        </p:sp>
      </p:grpSp>
      <p:grpSp>
        <p:nvGrpSpPr>
          <p:cNvPr id="130" name="Group 129"/>
          <p:cNvGrpSpPr/>
          <p:nvPr/>
        </p:nvGrpSpPr>
        <p:grpSpPr>
          <a:xfrm>
            <a:off x="4356133" y="2717466"/>
            <a:ext cx="283464" cy="283464"/>
            <a:chOff x="7713663" y="2154238"/>
            <a:chExt cx="833437" cy="827087"/>
          </a:xfrm>
          <a:solidFill>
            <a:schemeClr val="accent2"/>
          </a:solidFill>
        </p:grpSpPr>
        <p:sp>
          <p:nvSpPr>
            <p:cNvPr id="131" name="Freeform 159"/>
            <p:cNvSpPr>
              <a:spLocks noEditPoints="true"/>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p:cNvSpPr>
              <a:spLocks noChangeArrowheads="true"/>
            </p:cNvSpPr>
            <p:nvPr/>
          </p:nvSpPr>
          <p:spPr bwMode="auto">
            <a:xfrm>
              <a:off x="7815263" y="2230438"/>
              <a:ext cx="69850" cy="68262"/>
            </a:xfrm>
            <a:prstGeom prst="ellipse">
              <a:avLst/>
            </a:pr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p:cNvSpPr>
              <a:spLocks noChangeArrowheads="true"/>
            </p:cNvSpPr>
            <p:nvPr/>
          </p:nvSpPr>
          <p:spPr bwMode="auto">
            <a:xfrm>
              <a:off x="7904163" y="2230438"/>
              <a:ext cx="68262" cy="68262"/>
            </a:xfrm>
            <a:prstGeom prst="ellipse">
              <a:avLst/>
            </a:pr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p:cNvSpPr>
              <a:spLocks noChangeArrowheads="true"/>
            </p:cNvSpPr>
            <p:nvPr/>
          </p:nvSpPr>
          <p:spPr bwMode="auto">
            <a:xfrm>
              <a:off x="7991475" y="2230438"/>
              <a:ext cx="69850" cy="68262"/>
            </a:xfrm>
            <a:prstGeom prst="ellipse">
              <a:avLst/>
            </a:pr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p:cNvSpPr>
            <a:spLocks noEditPoints="true"/>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p:cNvGrpSpPr/>
          <p:nvPr/>
        </p:nvGrpSpPr>
        <p:grpSpPr>
          <a:xfrm>
            <a:off x="4333985" y="4555263"/>
            <a:ext cx="283464" cy="283464"/>
            <a:chOff x="4219575" y="-66675"/>
            <a:chExt cx="2103438" cy="1589088"/>
          </a:xfrm>
          <a:solidFill>
            <a:schemeClr val="accent2"/>
          </a:solidFill>
        </p:grpSpPr>
        <p:sp>
          <p:nvSpPr>
            <p:cNvPr id="137" name="Freeform 57"/>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p:cNvSpPr>
              <a:spLocks noEditPoints="true"/>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p:cNvSpPr>
              <a:spLocks noEditPoints="true"/>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p:cNvSpPr>
            <a:spLocks noEditPoints="true"/>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p:cNvSpPr>
            <a:spLocks noEditPoints="true"/>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false" compatLnSpc="tru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p:cNvGrpSpPr/>
          <p:nvPr/>
        </p:nvGrpSpPr>
        <p:grpSpPr>
          <a:xfrm>
            <a:off x="5781639" y="3473958"/>
            <a:ext cx="640080" cy="640080"/>
            <a:chOff x="1944688" y="622300"/>
            <a:chExt cx="990600" cy="804863"/>
          </a:xfrm>
          <a:solidFill>
            <a:schemeClr val="accent2"/>
          </a:solidFill>
        </p:grpSpPr>
        <p:sp>
          <p:nvSpPr>
            <p:cNvPr id="143" name="Freeform 9"/>
            <p:cNvSpPr>
              <a:spLocks noEditPoints="true"/>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p:cNvSpPr>
              <a:spLocks noEditPoints="true"/>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p:cNvGrpSpPr/>
          <p:nvPr/>
        </p:nvGrpSpPr>
        <p:grpSpPr>
          <a:xfrm>
            <a:off x="5922465" y="5560485"/>
            <a:ext cx="283464" cy="283464"/>
            <a:chOff x="5494338" y="-673101"/>
            <a:chExt cx="2117725" cy="1841502"/>
          </a:xfrm>
          <a:solidFill>
            <a:schemeClr val="accent2"/>
          </a:solidFill>
        </p:grpSpPr>
        <p:sp>
          <p:nvSpPr>
            <p:cNvPr id="148" name="Freeform 140"/>
            <p:cNvSpPr>
              <a:spLocks noEditPoints="true"/>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p:cNvSpPr>
              <a:spLocks noEditPoints="true"/>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p:cNvSpPr>
              <a:spLocks noEditPoints="true"/>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p:spPr>
          <p:txBody>
            <a:bodyPr vert="horz" wrap="square" lIns="91440" tIns="45720" rIns="91440" bIns="45720" numCol="1" anchor="t" anchorCtr="false" compatLnSpc="tru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69" name="Elbow Connector 68"/>
          <p:cNvCxnSpPr/>
          <p:nvPr/>
        </p:nvCxnSpPr>
        <p:spPr>
          <a:xfrm flipV="true">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4373</Words>
  <Application>WPS Presentation</Application>
  <PresentationFormat>Widescreen</PresentationFormat>
  <Paragraphs>118</Paragraphs>
  <Slides>3</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vt:i4>
      </vt:variant>
    </vt:vector>
  </HeadingPairs>
  <TitlesOfParts>
    <vt:vector size="16" baseType="lpstr">
      <vt:lpstr>Arial</vt:lpstr>
      <vt:lpstr>SimSun</vt:lpstr>
      <vt:lpstr>Wingdings</vt:lpstr>
      <vt:lpstr>System Font Regular</vt:lpstr>
      <vt:lpstr>URW Bookman</vt:lpstr>
      <vt:lpstr>Arial</vt:lpstr>
      <vt:lpstr>Calibri</vt:lpstr>
      <vt:lpstr>微软雅黑</vt:lpstr>
      <vt:lpstr>Arial Unicode MS</vt:lpstr>
      <vt:lpstr>Noto Sans CJK SC</vt:lpstr>
      <vt:lpstr>Times New Roman</vt:lpstr>
      <vt:lpstr>Theme1</vt:lpstr>
      <vt:lpstr>1_Theme1</vt:lpstr>
      <vt:lpstr>From Snowflake Documentation</vt:lpstr>
      <vt:lpstr>Gaps in Snowflake - Blockers to Successful Migration </vt:lpstr>
      <vt:lpstr>Business Impacts of Gaps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padhia</cp:lastModifiedBy>
  <cp:revision>79</cp:revision>
  <dcterms:created xsi:type="dcterms:W3CDTF">2021-01-06T15:59:42Z</dcterms:created>
  <dcterms:modified xsi:type="dcterms:W3CDTF">2021-01-06T15:59:42Z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y fmtid="{D5CDD505-2E9C-101B-9397-08002B2CF9AE}" pid="3" name="KSOProductBuildVer">
    <vt:lpwstr>1033-11.1.0.9719</vt:lpwstr>
  </property>
</Properties>
</file>