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6" r:id="rId4"/>
    <p:sldMasterId id="2147483794" r:id="rId5"/>
  </p:sldMasterIdLst>
  <p:notesMasterIdLst>
    <p:notesMasterId r:id="rId14"/>
  </p:notesMasterIdLst>
  <p:handoutMasterIdLst>
    <p:handoutMasterId r:id="rId15"/>
  </p:handoutMasterIdLst>
  <p:sldIdLst>
    <p:sldId id="491" r:id="rId6"/>
    <p:sldId id="469" r:id="rId7"/>
    <p:sldId id="472" r:id="rId8"/>
    <p:sldId id="492" r:id="rId9"/>
    <p:sldId id="488" r:id="rId10"/>
    <p:sldId id="490" r:id="rId11"/>
    <p:sldId id="489" r:id="rId12"/>
    <p:sldId id="481" r:id="rId13"/>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20" pos="2208" userDrawn="1">
          <p15:clr>
            <a:srgbClr val="A4A3A4"/>
          </p15:clr>
        </p15:guide>
        <p15:guide id="22" orient="horz" pos="2916" userDrawn="1">
          <p15:clr>
            <a:srgbClr val="A4A3A4"/>
          </p15:clr>
        </p15:guide>
        <p15:guide id="27" orient="horz" pos="1644" userDrawn="1">
          <p15:clr>
            <a:srgbClr val="A4A3A4"/>
          </p15:clr>
        </p15:guide>
        <p15:guide id="29" pos="2880" userDrawn="1">
          <p15:clr>
            <a:srgbClr val="A4A3A4"/>
          </p15:clr>
        </p15:guide>
        <p15:guide id="34" pos="336" userDrawn="1">
          <p15:clr>
            <a:srgbClr val="A4A3A4"/>
          </p15:clr>
        </p15:guide>
        <p15:guide id="35" orient="horz" pos="348" userDrawn="1">
          <p15:clr>
            <a:srgbClr val="A4A3A4"/>
          </p15:clr>
        </p15:guide>
        <p15:guide id="42" pos="5424" userDrawn="1">
          <p15:clr>
            <a:srgbClr val="A4A3A4"/>
          </p15:clr>
        </p15:guide>
        <p15:guide id="43" orient="horz" pos="420" userDrawn="1">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46E00"/>
    <a:srgbClr val="04121B"/>
    <a:srgbClr val="000000"/>
    <a:srgbClr val="124079"/>
    <a:srgbClr val="00008C"/>
    <a:srgbClr val="001EFF"/>
    <a:srgbClr val="00CCFF"/>
    <a:srgbClr val="0E305B"/>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2846" autoAdjust="0"/>
  </p:normalViewPr>
  <p:slideViewPr>
    <p:cSldViewPr snapToGrid="0">
      <p:cViewPr varScale="1">
        <p:scale>
          <a:sx n="88" d="100"/>
          <a:sy n="88" d="100"/>
        </p:scale>
        <p:origin x="684" y="60"/>
      </p:cViewPr>
      <p:guideLst>
        <p:guide pos="2208"/>
        <p:guide orient="horz" pos="2916"/>
        <p:guide orient="horz" pos="1644"/>
        <p:guide pos="2880"/>
        <p:guide pos="336"/>
        <p:guide orient="horz" pos="348"/>
        <p:guide pos="5424"/>
        <p:guide orient="horz" pos="4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9">
            <a:extLst>
              <a:ext uri="{FF2B5EF4-FFF2-40B4-BE49-F238E27FC236}">
                <a16:creationId xmlns:a16="http://schemas.microsoft.com/office/drawing/2014/main" id="{0824B341-A537-41D0-9C5E-E90A67A899E3}"/>
              </a:ext>
            </a:extLst>
          </p:cNvPr>
          <p:cNvSpPr>
            <a:spLocks noGrp="1"/>
          </p:cNvSpPr>
          <p:nvPr>
            <p:ph type="sldNum" sz="quarter" idx="4"/>
          </p:nvPr>
        </p:nvSpPr>
        <p:spPr>
          <a:xfrm>
            <a:off x="8640186" y="4742308"/>
            <a:ext cx="436897" cy="274770"/>
          </a:xfrm>
          <a:prstGeom prst="rect">
            <a:avLst/>
          </a:prstGeom>
        </p:spPr>
        <p:txBody>
          <a:bodyPr vert="horz" lIns="91440" tIns="45720" rIns="91440" bIns="45720" rtlCol="0" anchor="ctr"/>
          <a:lstStyle>
            <a:lvl1pPr algn="ctr">
              <a:defRPr sz="1050">
                <a:solidFill>
                  <a:schemeClr val="bg1"/>
                </a:solidFill>
                <a:latin typeface="+mj-lt"/>
              </a:defRPr>
            </a:lvl1pPr>
          </a:lstStyle>
          <a:p>
            <a:fld id="{E2AE00C7-03E7-4577-B962-8354EB140FE3}" type="slidenum">
              <a:rPr lang="en-US" smtClean="0"/>
              <a:pPr/>
              <a:t>‹#›</a:t>
            </a:fld>
            <a:endParaRPr lang="en-US" dirty="0"/>
          </a:p>
        </p:txBody>
      </p:sp>
    </p:spTree>
    <p:extLst>
      <p:ext uri="{BB962C8B-B14F-4D97-AF65-F5344CB8AC3E}">
        <p14:creationId xmlns:p14="http://schemas.microsoft.com/office/powerpoint/2010/main" val="2929055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1075760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AE00C7-03E7-4577-B962-8354EB140FE3}" type="slidenum">
              <a:rPr lang="en-US" smtClean="0"/>
              <a:pPr/>
              <a:t>‹#›</a:t>
            </a:fld>
            <a:endParaRPr lang="en-US" dirty="0"/>
          </a:p>
        </p:txBody>
      </p:sp>
    </p:spTree>
    <p:extLst>
      <p:ext uri="{BB962C8B-B14F-4D97-AF65-F5344CB8AC3E}">
        <p14:creationId xmlns:p14="http://schemas.microsoft.com/office/powerpoint/2010/main" val="2654930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540576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0399456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3930214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2075845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044740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90" y="940223"/>
            <a:ext cx="8615227" cy="3725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9" y="240428"/>
            <a:ext cx="8024283" cy="38472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8"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686" y="4824117"/>
            <a:ext cx="364202" cy="276999"/>
          </a:xfrm>
          <a:prstGeom prst="rect">
            <a:avLst/>
          </a:prstGeom>
        </p:spPr>
        <p:txBody>
          <a:bodyPr wrap="none">
            <a:spAutoFit/>
          </a:bodyPr>
          <a:lstStyle/>
          <a:p>
            <a:pPr marL="0" marR="0" lvl="0" indent="0" algn="ctr" defTabSz="457189"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189"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1"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2294743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52437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459302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4144934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721011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2120276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9913198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8091117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9957784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image" Target="../media/image3.png"/><Relationship Id="rId2" Type="http://schemas.openxmlformats.org/officeDocument/2006/relationships/slideLayout" Target="../slideLayouts/slideLayout6.xml"/><Relationship Id="rId16"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1.png"/><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1" name="Group 8">
            <a:extLst>
              <a:ext uri="{FF2B5EF4-FFF2-40B4-BE49-F238E27FC236}">
                <a16:creationId xmlns:a16="http://schemas.microsoft.com/office/drawing/2014/main" id="{990C445C-8328-4EE5-8D40-D687DBD5F017}"/>
              </a:ext>
            </a:extLst>
          </p:cNvPr>
          <p:cNvGrpSpPr>
            <a:grpSpLocks noChangeAspect="1"/>
          </p:cNvGrpSpPr>
          <p:nvPr userDrawn="1"/>
        </p:nvGrpSpPr>
        <p:grpSpPr bwMode="auto">
          <a:xfrm>
            <a:off x="0" y="0"/>
            <a:ext cx="9144000" cy="5141070"/>
            <a:chOff x="2075" y="1086"/>
            <a:chExt cx="3527" cy="1983"/>
          </a:xfrm>
          <a:solidFill>
            <a:srgbClr val="E4F5F8"/>
          </a:solidFill>
        </p:grpSpPr>
        <p:sp>
          <p:nvSpPr>
            <p:cNvPr id="12" name="Freeform 9">
              <a:extLst>
                <a:ext uri="{FF2B5EF4-FFF2-40B4-BE49-F238E27FC236}">
                  <a16:creationId xmlns:a16="http://schemas.microsoft.com/office/drawing/2014/main" id="{1FEA314E-6947-4DF2-9592-6BEE532F0D46}"/>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3" name="Freeform 10">
              <a:extLst>
                <a:ext uri="{FF2B5EF4-FFF2-40B4-BE49-F238E27FC236}">
                  <a16:creationId xmlns:a16="http://schemas.microsoft.com/office/drawing/2014/main" id="{C69ED7F0-571C-4EA8-848B-5F4469D00E18}"/>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4" name="Freeform 11">
              <a:extLst>
                <a:ext uri="{FF2B5EF4-FFF2-40B4-BE49-F238E27FC236}">
                  <a16:creationId xmlns:a16="http://schemas.microsoft.com/office/drawing/2014/main" id="{A68BAC78-5965-46F3-8C81-A57DFDA9759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5" name="Freeform 12">
              <a:extLst>
                <a:ext uri="{FF2B5EF4-FFF2-40B4-BE49-F238E27FC236}">
                  <a16:creationId xmlns:a16="http://schemas.microsoft.com/office/drawing/2014/main" id="{244B9C07-B632-47BC-A88C-6A7254792D4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6" name="Freeform 13">
              <a:extLst>
                <a:ext uri="{FF2B5EF4-FFF2-40B4-BE49-F238E27FC236}">
                  <a16:creationId xmlns:a16="http://schemas.microsoft.com/office/drawing/2014/main" id="{8CA8903B-D922-44EF-BA50-4BF135F263EB}"/>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7" name="Freeform 14">
              <a:extLst>
                <a:ext uri="{FF2B5EF4-FFF2-40B4-BE49-F238E27FC236}">
                  <a16:creationId xmlns:a16="http://schemas.microsoft.com/office/drawing/2014/main" id="{AF7B5DE2-A000-4DFD-8F7E-20D8406AB895}"/>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8" name="Freeform 15">
              <a:extLst>
                <a:ext uri="{FF2B5EF4-FFF2-40B4-BE49-F238E27FC236}">
                  <a16:creationId xmlns:a16="http://schemas.microsoft.com/office/drawing/2014/main" id="{4CBEF8A8-1508-462A-BC3D-95D084C0156B}"/>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close/>
                  <a:moveTo>
                    <a:pt x="3" y="0"/>
                  </a:moveTo>
                  <a:lnTo>
                    <a:pt x="0" y="0"/>
                  </a:lnTo>
                  <a:lnTo>
                    <a:pt x="0" y="250"/>
                  </a:lnTo>
                  <a:lnTo>
                    <a:pt x="1" y="250"/>
                  </a:lnTo>
                  <a:lnTo>
                    <a:pt x="1" y="253"/>
                  </a:lnTo>
                  <a:lnTo>
                    <a:pt x="1" y="253"/>
                  </a:lnTo>
                  <a:lnTo>
                    <a:pt x="125" y="381"/>
                  </a:lnTo>
                  <a:lnTo>
                    <a:pt x="125" y="377"/>
                  </a:lnTo>
                  <a:lnTo>
                    <a:pt x="3" y="25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9" name="Freeform 16">
              <a:extLst>
                <a:ext uri="{FF2B5EF4-FFF2-40B4-BE49-F238E27FC236}">
                  <a16:creationId xmlns:a16="http://schemas.microsoft.com/office/drawing/2014/main" id="{6CD96781-6FAB-419E-969D-11E6DBB3397D}"/>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moveTo>
                    <a:pt x="3" y="0"/>
                  </a:moveTo>
                  <a:lnTo>
                    <a:pt x="0" y="0"/>
                  </a:lnTo>
                  <a:lnTo>
                    <a:pt x="0" y="250"/>
                  </a:lnTo>
                  <a:lnTo>
                    <a:pt x="1" y="250"/>
                  </a:lnTo>
                  <a:lnTo>
                    <a:pt x="1" y="253"/>
                  </a:lnTo>
                  <a:lnTo>
                    <a:pt x="1" y="253"/>
                  </a:lnTo>
                  <a:lnTo>
                    <a:pt x="125" y="381"/>
                  </a:lnTo>
                  <a:lnTo>
                    <a:pt x="125" y="377"/>
                  </a:lnTo>
                  <a:lnTo>
                    <a:pt x="3" y="251"/>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0" name="Freeform 17">
              <a:extLst>
                <a:ext uri="{FF2B5EF4-FFF2-40B4-BE49-F238E27FC236}">
                  <a16:creationId xmlns:a16="http://schemas.microsoft.com/office/drawing/2014/main" id="{6E0F8BBD-9C30-4BF2-9143-0A5CB23756EE}"/>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1" name="Freeform 18">
              <a:extLst>
                <a:ext uri="{FF2B5EF4-FFF2-40B4-BE49-F238E27FC236}">
                  <a16:creationId xmlns:a16="http://schemas.microsoft.com/office/drawing/2014/main" id="{20E63CD3-D0F2-4C20-BF21-5EA41A706D88}"/>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2" name="Freeform 19">
              <a:extLst>
                <a:ext uri="{FF2B5EF4-FFF2-40B4-BE49-F238E27FC236}">
                  <a16:creationId xmlns:a16="http://schemas.microsoft.com/office/drawing/2014/main" id="{C7B5000D-D293-4953-ADCD-DFE2CAC40B98}"/>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3" name="Freeform 20">
              <a:extLst>
                <a:ext uri="{FF2B5EF4-FFF2-40B4-BE49-F238E27FC236}">
                  <a16:creationId xmlns:a16="http://schemas.microsoft.com/office/drawing/2014/main" id="{63B54396-57CB-4FBB-8554-C17BFA4BDF02}"/>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4" name="Freeform 21">
              <a:extLst>
                <a:ext uri="{FF2B5EF4-FFF2-40B4-BE49-F238E27FC236}">
                  <a16:creationId xmlns:a16="http://schemas.microsoft.com/office/drawing/2014/main" id="{FC1EC044-DEB7-4F6D-8177-C2267C61DD73}"/>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5" name="Freeform 22">
              <a:extLst>
                <a:ext uri="{FF2B5EF4-FFF2-40B4-BE49-F238E27FC236}">
                  <a16:creationId xmlns:a16="http://schemas.microsoft.com/office/drawing/2014/main" id="{E365BFA0-C9A2-4083-8CC2-D57C1B0622F0}"/>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6" name="Freeform 23">
              <a:extLst>
                <a:ext uri="{FF2B5EF4-FFF2-40B4-BE49-F238E27FC236}">
                  <a16:creationId xmlns:a16="http://schemas.microsoft.com/office/drawing/2014/main" id="{6192349E-7BE2-4688-ADA5-969DFE199D12}"/>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7" name="Freeform 24">
              <a:extLst>
                <a:ext uri="{FF2B5EF4-FFF2-40B4-BE49-F238E27FC236}">
                  <a16:creationId xmlns:a16="http://schemas.microsoft.com/office/drawing/2014/main" id="{8EED4AC1-7EE9-43E7-83BF-50CD15E873FC}"/>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8" name="Freeform 25">
              <a:extLst>
                <a:ext uri="{FF2B5EF4-FFF2-40B4-BE49-F238E27FC236}">
                  <a16:creationId xmlns:a16="http://schemas.microsoft.com/office/drawing/2014/main" id="{46E955A2-8DFF-4140-A14D-21CAF00DC967}"/>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9" name="Freeform 26">
              <a:extLst>
                <a:ext uri="{FF2B5EF4-FFF2-40B4-BE49-F238E27FC236}">
                  <a16:creationId xmlns:a16="http://schemas.microsoft.com/office/drawing/2014/main" id="{A096D7D4-4242-4C09-8238-C3B6014BECA3}"/>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0" name="Freeform 27">
              <a:extLst>
                <a:ext uri="{FF2B5EF4-FFF2-40B4-BE49-F238E27FC236}">
                  <a16:creationId xmlns:a16="http://schemas.microsoft.com/office/drawing/2014/main" id="{E1944DD0-F5EE-4786-9FCD-C302E1248441}"/>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1" name="Freeform 28">
              <a:extLst>
                <a:ext uri="{FF2B5EF4-FFF2-40B4-BE49-F238E27FC236}">
                  <a16:creationId xmlns:a16="http://schemas.microsoft.com/office/drawing/2014/main" id="{08090AAD-07AA-455C-80EC-4290CE2707BA}"/>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2" name="Freeform 29">
              <a:extLst>
                <a:ext uri="{FF2B5EF4-FFF2-40B4-BE49-F238E27FC236}">
                  <a16:creationId xmlns:a16="http://schemas.microsoft.com/office/drawing/2014/main" id="{8CE15EC2-7298-4AF9-BA7C-6C2D951B749F}"/>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close/>
                  <a:moveTo>
                    <a:pt x="494" y="0"/>
                  </a:moveTo>
                  <a:lnTo>
                    <a:pt x="490" y="0"/>
                  </a:lnTo>
                  <a:lnTo>
                    <a:pt x="570" y="81"/>
                  </a:lnTo>
                  <a:lnTo>
                    <a:pt x="570" y="332"/>
                  </a:lnTo>
                  <a:lnTo>
                    <a:pt x="573" y="332"/>
                  </a:lnTo>
                  <a:lnTo>
                    <a:pt x="573" y="80"/>
                  </a:lnTo>
                  <a:lnTo>
                    <a:pt x="4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3" name="Freeform 30">
              <a:extLst>
                <a:ext uri="{FF2B5EF4-FFF2-40B4-BE49-F238E27FC236}">
                  <a16:creationId xmlns:a16="http://schemas.microsoft.com/office/drawing/2014/main" id="{1C0DE5BF-00F5-4D22-950E-FB1595916D81}"/>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moveTo>
                    <a:pt x="494" y="0"/>
                  </a:moveTo>
                  <a:lnTo>
                    <a:pt x="490" y="0"/>
                  </a:lnTo>
                  <a:lnTo>
                    <a:pt x="570" y="81"/>
                  </a:lnTo>
                  <a:lnTo>
                    <a:pt x="570" y="332"/>
                  </a:lnTo>
                  <a:lnTo>
                    <a:pt x="573" y="332"/>
                  </a:lnTo>
                  <a:lnTo>
                    <a:pt x="573" y="80"/>
                  </a:lnTo>
                  <a:lnTo>
                    <a:pt x="49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4" name="Freeform 31">
              <a:extLst>
                <a:ext uri="{FF2B5EF4-FFF2-40B4-BE49-F238E27FC236}">
                  <a16:creationId xmlns:a16="http://schemas.microsoft.com/office/drawing/2014/main" id="{C36F9C55-84F3-4FB2-BFB4-09DABD59394A}"/>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5" name="Freeform 32">
              <a:extLst>
                <a:ext uri="{FF2B5EF4-FFF2-40B4-BE49-F238E27FC236}">
                  <a16:creationId xmlns:a16="http://schemas.microsoft.com/office/drawing/2014/main" id="{86DCBB0C-B506-4002-8AE1-8D5D2C88C3C2}"/>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6" name="Freeform 33">
              <a:extLst>
                <a:ext uri="{FF2B5EF4-FFF2-40B4-BE49-F238E27FC236}">
                  <a16:creationId xmlns:a16="http://schemas.microsoft.com/office/drawing/2014/main" id="{8551D65C-4F01-4471-A549-9B58F09C3DF4}"/>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close/>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7" name="Freeform 34">
              <a:extLst>
                <a:ext uri="{FF2B5EF4-FFF2-40B4-BE49-F238E27FC236}">
                  <a16:creationId xmlns:a16="http://schemas.microsoft.com/office/drawing/2014/main" id="{3544D767-6834-4436-ABFA-BF3A4EA70E69}"/>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8" name="Freeform 35">
              <a:extLst>
                <a:ext uri="{FF2B5EF4-FFF2-40B4-BE49-F238E27FC236}">
                  <a16:creationId xmlns:a16="http://schemas.microsoft.com/office/drawing/2014/main" id="{466AAF9F-DDCC-4DB5-A3C3-BDD1647420C9}"/>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9" name="Freeform 36">
              <a:extLst>
                <a:ext uri="{FF2B5EF4-FFF2-40B4-BE49-F238E27FC236}">
                  <a16:creationId xmlns:a16="http://schemas.microsoft.com/office/drawing/2014/main" id="{FD46DFCE-F860-4163-8E8B-63C1CB744557}"/>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0" name="Freeform 37">
              <a:extLst>
                <a:ext uri="{FF2B5EF4-FFF2-40B4-BE49-F238E27FC236}">
                  <a16:creationId xmlns:a16="http://schemas.microsoft.com/office/drawing/2014/main" id="{C1E56C6E-6CA3-4F30-B41F-B5096F5492F3}"/>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1" name="Freeform 38">
              <a:extLst>
                <a:ext uri="{FF2B5EF4-FFF2-40B4-BE49-F238E27FC236}">
                  <a16:creationId xmlns:a16="http://schemas.microsoft.com/office/drawing/2014/main" id="{78BD5980-C499-4A25-A2CF-F8200440D705}"/>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2" name="Freeform 39">
              <a:extLst>
                <a:ext uri="{FF2B5EF4-FFF2-40B4-BE49-F238E27FC236}">
                  <a16:creationId xmlns:a16="http://schemas.microsoft.com/office/drawing/2014/main" id="{9BB29F3C-2FB3-4C55-B4F7-80F5743A238E}"/>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3" name="Freeform 40">
              <a:extLst>
                <a:ext uri="{FF2B5EF4-FFF2-40B4-BE49-F238E27FC236}">
                  <a16:creationId xmlns:a16="http://schemas.microsoft.com/office/drawing/2014/main" id="{4E46A4E2-9D69-4988-9AD3-F21598CEC38F}"/>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4" name="Freeform 41">
              <a:extLst>
                <a:ext uri="{FF2B5EF4-FFF2-40B4-BE49-F238E27FC236}">
                  <a16:creationId xmlns:a16="http://schemas.microsoft.com/office/drawing/2014/main" id="{C17C7C2A-8638-4727-84D5-7C7F98825C34}"/>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5" name="Freeform 42">
              <a:extLst>
                <a:ext uri="{FF2B5EF4-FFF2-40B4-BE49-F238E27FC236}">
                  <a16:creationId xmlns:a16="http://schemas.microsoft.com/office/drawing/2014/main" id="{36B0B241-2431-40E0-B9CE-A537CB7D5E3D}"/>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6" name="Freeform 43">
              <a:extLst>
                <a:ext uri="{FF2B5EF4-FFF2-40B4-BE49-F238E27FC236}">
                  <a16:creationId xmlns:a16="http://schemas.microsoft.com/office/drawing/2014/main" id="{17197AD1-FBA3-470A-ABA4-6F3A0568AF11}"/>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7" name="Freeform 44">
              <a:extLst>
                <a:ext uri="{FF2B5EF4-FFF2-40B4-BE49-F238E27FC236}">
                  <a16:creationId xmlns:a16="http://schemas.microsoft.com/office/drawing/2014/main" id="{8CF3D685-EEF2-4D9B-ACE5-F8550309D534}"/>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8" name="Freeform 45">
              <a:extLst>
                <a:ext uri="{FF2B5EF4-FFF2-40B4-BE49-F238E27FC236}">
                  <a16:creationId xmlns:a16="http://schemas.microsoft.com/office/drawing/2014/main" id="{5128A1C4-25E2-414B-85E1-39F87DBC1523}"/>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9" name="Freeform 46">
              <a:extLst>
                <a:ext uri="{FF2B5EF4-FFF2-40B4-BE49-F238E27FC236}">
                  <a16:creationId xmlns:a16="http://schemas.microsoft.com/office/drawing/2014/main" id="{2BEB0C5D-8EF8-4B3B-B5A2-4100F605C02D}"/>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0" name="Freeform 47">
              <a:extLst>
                <a:ext uri="{FF2B5EF4-FFF2-40B4-BE49-F238E27FC236}">
                  <a16:creationId xmlns:a16="http://schemas.microsoft.com/office/drawing/2014/main" id="{E1A8E5E6-12B2-41B7-A375-3878558DFEAA}"/>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1" name="Freeform 48">
              <a:extLst>
                <a:ext uri="{FF2B5EF4-FFF2-40B4-BE49-F238E27FC236}">
                  <a16:creationId xmlns:a16="http://schemas.microsoft.com/office/drawing/2014/main" id="{EDE3E5F9-61F3-42A7-927B-52278150AD1C}"/>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2" name="Freeform 49">
              <a:extLst>
                <a:ext uri="{FF2B5EF4-FFF2-40B4-BE49-F238E27FC236}">
                  <a16:creationId xmlns:a16="http://schemas.microsoft.com/office/drawing/2014/main" id="{C8231393-6766-4234-BB5B-1E224B654C98}"/>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3" name="Freeform 50">
              <a:extLst>
                <a:ext uri="{FF2B5EF4-FFF2-40B4-BE49-F238E27FC236}">
                  <a16:creationId xmlns:a16="http://schemas.microsoft.com/office/drawing/2014/main" id="{7549C16C-08D5-44C6-800A-2F9F5F300CF0}"/>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4" name="Freeform 51">
              <a:extLst>
                <a:ext uri="{FF2B5EF4-FFF2-40B4-BE49-F238E27FC236}">
                  <a16:creationId xmlns:a16="http://schemas.microsoft.com/office/drawing/2014/main" id="{3202612E-33EC-4375-A7B6-C58E0AE5F373}"/>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5" name="Freeform 52">
              <a:extLst>
                <a:ext uri="{FF2B5EF4-FFF2-40B4-BE49-F238E27FC236}">
                  <a16:creationId xmlns:a16="http://schemas.microsoft.com/office/drawing/2014/main" id="{4723D24C-E2A7-4EFA-9369-6EDAAB422CCD}"/>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6" name="Freeform 53">
              <a:extLst>
                <a:ext uri="{FF2B5EF4-FFF2-40B4-BE49-F238E27FC236}">
                  <a16:creationId xmlns:a16="http://schemas.microsoft.com/office/drawing/2014/main" id="{280CA15D-3C04-46C2-A2A0-CF8AAC2513A5}"/>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7" name="Freeform 54">
              <a:extLst>
                <a:ext uri="{FF2B5EF4-FFF2-40B4-BE49-F238E27FC236}">
                  <a16:creationId xmlns:a16="http://schemas.microsoft.com/office/drawing/2014/main" id="{EDBA826A-F54B-497B-AE18-D61BC9E969ED}"/>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8" name="Freeform 55">
              <a:extLst>
                <a:ext uri="{FF2B5EF4-FFF2-40B4-BE49-F238E27FC236}">
                  <a16:creationId xmlns:a16="http://schemas.microsoft.com/office/drawing/2014/main" id="{F1908B3D-6C0C-4EDA-85A1-CA0C5D90B29C}"/>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9" name="Freeform 56">
              <a:extLst>
                <a:ext uri="{FF2B5EF4-FFF2-40B4-BE49-F238E27FC236}">
                  <a16:creationId xmlns:a16="http://schemas.microsoft.com/office/drawing/2014/main" id="{4E042735-C2E8-48BD-A905-F0D116E3ADB3}"/>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0" name="Freeform 57">
              <a:extLst>
                <a:ext uri="{FF2B5EF4-FFF2-40B4-BE49-F238E27FC236}">
                  <a16:creationId xmlns:a16="http://schemas.microsoft.com/office/drawing/2014/main" id="{627419DF-AEDE-4975-B41E-02AD2739AA35}"/>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close/>
                  <a:moveTo>
                    <a:pt x="128" y="0"/>
                  </a:moveTo>
                  <a:lnTo>
                    <a:pt x="125" y="0"/>
                  </a:lnTo>
                  <a:lnTo>
                    <a:pt x="125" y="251"/>
                  </a:lnTo>
                  <a:lnTo>
                    <a:pt x="0" y="380"/>
                  </a:lnTo>
                  <a:lnTo>
                    <a:pt x="0" y="383"/>
                  </a:lnTo>
                  <a:lnTo>
                    <a:pt x="128" y="253"/>
                  </a:lnTo>
                  <a:lnTo>
                    <a:pt x="127" y="253"/>
                  </a:lnTo>
                  <a:lnTo>
                    <a:pt x="127" y="250"/>
                  </a:lnTo>
                  <a:lnTo>
                    <a:pt x="128" y="250"/>
                  </a:lnTo>
                  <a:lnTo>
                    <a:pt x="1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1" name="Freeform 58">
              <a:extLst>
                <a:ext uri="{FF2B5EF4-FFF2-40B4-BE49-F238E27FC236}">
                  <a16:creationId xmlns:a16="http://schemas.microsoft.com/office/drawing/2014/main" id="{19326F86-187A-4DFB-8921-038D5016696C}"/>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moveTo>
                    <a:pt x="128" y="0"/>
                  </a:moveTo>
                  <a:lnTo>
                    <a:pt x="125" y="0"/>
                  </a:lnTo>
                  <a:lnTo>
                    <a:pt x="125" y="251"/>
                  </a:lnTo>
                  <a:lnTo>
                    <a:pt x="0" y="380"/>
                  </a:lnTo>
                  <a:lnTo>
                    <a:pt x="0" y="383"/>
                  </a:lnTo>
                  <a:lnTo>
                    <a:pt x="128" y="253"/>
                  </a:lnTo>
                  <a:lnTo>
                    <a:pt x="127" y="253"/>
                  </a:lnTo>
                  <a:lnTo>
                    <a:pt x="127" y="250"/>
                  </a:lnTo>
                  <a:lnTo>
                    <a:pt x="128" y="250"/>
                  </a:lnTo>
                  <a:lnTo>
                    <a:pt x="12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2" name="Freeform 59">
              <a:extLst>
                <a:ext uri="{FF2B5EF4-FFF2-40B4-BE49-F238E27FC236}">
                  <a16:creationId xmlns:a16="http://schemas.microsoft.com/office/drawing/2014/main" id="{C6959FE0-D801-4731-A53A-88FFBDF08551}"/>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3" name="Freeform 60">
              <a:extLst>
                <a:ext uri="{FF2B5EF4-FFF2-40B4-BE49-F238E27FC236}">
                  <a16:creationId xmlns:a16="http://schemas.microsoft.com/office/drawing/2014/main" id="{B7540508-0D45-4C67-966A-438EF4B6939E}"/>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4" name="Freeform 61">
              <a:extLst>
                <a:ext uri="{FF2B5EF4-FFF2-40B4-BE49-F238E27FC236}">
                  <a16:creationId xmlns:a16="http://schemas.microsoft.com/office/drawing/2014/main" id="{E3FC4B14-122E-4E00-820D-4DBC6D67BAED}"/>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5" name="Freeform 62">
              <a:extLst>
                <a:ext uri="{FF2B5EF4-FFF2-40B4-BE49-F238E27FC236}">
                  <a16:creationId xmlns:a16="http://schemas.microsoft.com/office/drawing/2014/main" id="{05180D3E-3AAD-4C40-BF13-3D01226A8DF2}"/>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6" name="Freeform 63">
              <a:extLst>
                <a:ext uri="{FF2B5EF4-FFF2-40B4-BE49-F238E27FC236}">
                  <a16:creationId xmlns:a16="http://schemas.microsoft.com/office/drawing/2014/main" id="{4C102723-08AC-4C64-B715-1651447605A2}"/>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7" name="Freeform 64">
              <a:extLst>
                <a:ext uri="{FF2B5EF4-FFF2-40B4-BE49-F238E27FC236}">
                  <a16:creationId xmlns:a16="http://schemas.microsoft.com/office/drawing/2014/main" id="{DB7DA254-D0BC-4626-8D13-35A6C439FBDE}"/>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8" name="Freeform 65">
              <a:extLst>
                <a:ext uri="{FF2B5EF4-FFF2-40B4-BE49-F238E27FC236}">
                  <a16:creationId xmlns:a16="http://schemas.microsoft.com/office/drawing/2014/main" id="{76253CE5-B902-4B0F-912D-7F0745A66C2F}"/>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close/>
                  <a:moveTo>
                    <a:pt x="2" y="0"/>
                  </a:moveTo>
                  <a:lnTo>
                    <a:pt x="0" y="2"/>
                  </a:lnTo>
                  <a:lnTo>
                    <a:pt x="3" y="5"/>
                  </a:lnTo>
                  <a:lnTo>
                    <a:pt x="159" y="165"/>
                  </a:lnTo>
                  <a:lnTo>
                    <a:pt x="159" y="417"/>
                  </a:lnTo>
                  <a:lnTo>
                    <a:pt x="161" y="417"/>
                  </a:lnTo>
                  <a:lnTo>
                    <a:pt x="161" y="164"/>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9" name="Freeform 66">
              <a:extLst>
                <a:ext uri="{FF2B5EF4-FFF2-40B4-BE49-F238E27FC236}">
                  <a16:creationId xmlns:a16="http://schemas.microsoft.com/office/drawing/2014/main" id="{4CA16E2F-0B7B-4E93-8099-7D2DFD899C8C}"/>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moveTo>
                    <a:pt x="2" y="0"/>
                  </a:moveTo>
                  <a:lnTo>
                    <a:pt x="0" y="2"/>
                  </a:lnTo>
                  <a:lnTo>
                    <a:pt x="3" y="5"/>
                  </a:lnTo>
                  <a:lnTo>
                    <a:pt x="159" y="165"/>
                  </a:lnTo>
                  <a:lnTo>
                    <a:pt x="159" y="417"/>
                  </a:lnTo>
                  <a:lnTo>
                    <a:pt x="161" y="417"/>
                  </a:lnTo>
                  <a:lnTo>
                    <a:pt x="161" y="164"/>
                  </a:lnTo>
                  <a:lnTo>
                    <a:pt x="3" y="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0" name="Freeform 67">
              <a:extLst>
                <a:ext uri="{FF2B5EF4-FFF2-40B4-BE49-F238E27FC236}">
                  <a16:creationId xmlns:a16="http://schemas.microsoft.com/office/drawing/2014/main" id="{A4C24EE1-1CA1-4C34-A94A-D613C4C823C3}"/>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1" name="Freeform 68">
              <a:extLst>
                <a:ext uri="{FF2B5EF4-FFF2-40B4-BE49-F238E27FC236}">
                  <a16:creationId xmlns:a16="http://schemas.microsoft.com/office/drawing/2014/main" id="{CC4291B8-5781-4E97-BE76-DEEAE97489EA}"/>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2" name="Freeform 69">
              <a:extLst>
                <a:ext uri="{FF2B5EF4-FFF2-40B4-BE49-F238E27FC236}">
                  <a16:creationId xmlns:a16="http://schemas.microsoft.com/office/drawing/2014/main" id="{C295194B-02C7-4780-B56A-0CBAB5A2E80B}"/>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3" name="Freeform 70">
              <a:extLst>
                <a:ext uri="{FF2B5EF4-FFF2-40B4-BE49-F238E27FC236}">
                  <a16:creationId xmlns:a16="http://schemas.microsoft.com/office/drawing/2014/main" id="{DEA224C3-824C-4ADD-AA73-20B7BFB2699C}"/>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4" name="Freeform 71">
              <a:extLst>
                <a:ext uri="{FF2B5EF4-FFF2-40B4-BE49-F238E27FC236}">
                  <a16:creationId xmlns:a16="http://schemas.microsoft.com/office/drawing/2014/main" id="{DE618FDB-D198-486B-80EA-D953ACDED55A}"/>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close/>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5" name="Freeform 72">
              <a:extLst>
                <a:ext uri="{FF2B5EF4-FFF2-40B4-BE49-F238E27FC236}">
                  <a16:creationId xmlns:a16="http://schemas.microsoft.com/office/drawing/2014/main" id="{96619D89-DCBE-4010-9263-2C932CBC628E}"/>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6" name="Freeform 73">
              <a:extLst>
                <a:ext uri="{FF2B5EF4-FFF2-40B4-BE49-F238E27FC236}">
                  <a16:creationId xmlns:a16="http://schemas.microsoft.com/office/drawing/2014/main" id="{2A05754B-DAD3-457E-B6F3-1CB594D01F0F}"/>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7" name="Freeform 74">
              <a:extLst>
                <a:ext uri="{FF2B5EF4-FFF2-40B4-BE49-F238E27FC236}">
                  <a16:creationId xmlns:a16="http://schemas.microsoft.com/office/drawing/2014/main" id="{E81E2A36-A958-4F09-8005-923A96D07D2C}"/>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8" name="Freeform 75">
              <a:extLst>
                <a:ext uri="{FF2B5EF4-FFF2-40B4-BE49-F238E27FC236}">
                  <a16:creationId xmlns:a16="http://schemas.microsoft.com/office/drawing/2014/main" id="{59B5AEE0-42A4-4653-B72C-BA68A68D36D5}"/>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9" name="Freeform 76">
              <a:extLst>
                <a:ext uri="{FF2B5EF4-FFF2-40B4-BE49-F238E27FC236}">
                  <a16:creationId xmlns:a16="http://schemas.microsoft.com/office/drawing/2014/main" id="{6E693F0A-1950-4933-BE81-38FCA5DF9DB3}"/>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0" name="Freeform 77">
              <a:extLst>
                <a:ext uri="{FF2B5EF4-FFF2-40B4-BE49-F238E27FC236}">
                  <a16:creationId xmlns:a16="http://schemas.microsoft.com/office/drawing/2014/main" id="{8A485052-72E7-4283-9086-548E3EBD42EF}"/>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1" name="Freeform 78">
              <a:extLst>
                <a:ext uri="{FF2B5EF4-FFF2-40B4-BE49-F238E27FC236}">
                  <a16:creationId xmlns:a16="http://schemas.microsoft.com/office/drawing/2014/main" id="{ED8354EB-72FD-4958-85B5-F4C470834EF6}"/>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2" name="Freeform 79">
              <a:extLst>
                <a:ext uri="{FF2B5EF4-FFF2-40B4-BE49-F238E27FC236}">
                  <a16:creationId xmlns:a16="http://schemas.microsoft.com/office/drawing/2014/main" id="{B3FF19FC-9674-4A47-ABF1-BF523E6A55E0}"/>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3" name="Freeform 80">
              <a:extLst>
                <a:ext uri="{FF2B5EF4-FFF2-40B4-BE49-F238E27FC236}">
                  <a16:creationId xmlns:a16="http://schemas.microsoft.com/office/drawing/2014/main" id="{6B596868-D3DC-4440-937A-57AFEFD1949F}"/>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4" name="Freeform 81">
              <a:extLst>
                <a:ext uri="{FF2B5EF4-FFF2-40B4-BE49-F238E27FC236}">
                  <a16:creationId xmlns:a16="http://schemas.microsoft.com/office/drawing/2014/main" id="{DEA93609-F7DE-4378-A90F-36264B1514AA}"/>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5" name="Freeform 82">
              <a:extLst>
                <a:ext uri="{FF2B5EF4-FFF2-40B4-BE49-F238E27FC236}">
                  <a16:creationId xmlns:a16="http://schemas.microsoft.com/office/drawing/2014/main" id="{7C65E01A-6ED0-4814-9CA1-868FADE1BCD2}"/>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6" name="Freeform 83">
              <a:extLst>
                <a:ext uri="{FF2B5EF4-FFF2-40B4-BE49-F238E27FC236}">
                  <a16:creationId xmlns:a16="http://schemas.microsoft.com/office/drawing/2014/main" id="{0D86D44C-DDB0-4B3C-B126-F4458194ABA3}"/>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7" name="Freeform 84">
              <a:extLst>
                <a:ext uri="{FF2B5EF4-FFF2-40B4-BE49-F238E27FC236}">
                  <a16:creationId xmlns:a16="http://schemas.microsoft.com/office/drawing/2014/main" id="{75BE403B-5E9B-4F51-BC49-B6FD91B425A8}"/>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8" name="Freeform 85">
              <a:extLst>
                <a:ext uri="{FF2B5EF4-FFF2-40B4-BE49-F238E27FC236}">
                  <a16:creationId xmlns:a16="http://schemas.microsoft.com/office/drawing/2014/main" id="{F8684EEA-2E89-4FCA-9ADA-2B69FB3FD743}"/>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9" name="Freeform 86">
              <a:extLst>
                <a:ext uri="{FF2B5EF4-FFF2-40B4-BE49-F238E27FC236}">
                  <a16:creationId xmlns:a16="http://schemas.microsoft.com/office/drawing/2014/main" id="{3A9B96F6-190E-4317-96A3-5D97D473E234}"/>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0" name="Freeform 87">
              <a:extLst>
                <a:ext uri="{FF2B5EF4-FFF2-40B4-BE49-F238E27FC236}">
                  <a16:creationId xmlns:a16="http://schemas.microsoft.com/office/drawing/2014/main" id="{D0A71ACE-3EBE-42A0-A08B-441B8480E6DB}"/>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1" name="Freeform 88">
              <a:extLst>
                <a:ext uri="{FF2B5EF4-FFF2-40B4-BE49-F238E27FC236}">
                  <a16:creationId xmlns:a16="http://schemas.microsoft.com/office/drawing/2014/main" id="{3210EF04-97AC-410F-A682-EF447B605C65}"/>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2" name="Freeform 89">
              <a:extLst>
                <a:ext uri="{FF2B5EF4-FFF2-40B4-BE49-F238E27FC236}">
                  <a16:creationId xmlns:a16="http://schemas.microsoft.com/office/drawing/2014/main" id="{A2D529AC-C776-49C0-977E-7D82E467B75D}"/>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3" name="Freeform 90">
              <a:extLst>
                <a:ext uri="{FF2B5EF4-FFF2-40B4-BE49-F238E27FC236}">
                  <a16:creationId xmlns:a16="http://schemas.microsoft.com/office/drawing/2014/main" id="{C3251D33-9028-4819-B610-D62B5617761C}"/>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4" name="Freeform 91">
              <a:extLst>
                <a:ext uri="{FF2B5EF4-FFF2-40B4-BE49-F238E27FC236}">
                  <a16:creationId xmlns:a16="http://schemas.microsoft.com/office/drawing/2014/main" id="{31F3BA53-E044-4239-8A48-7B968B2FB190}"/>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5" name="Freeform 92">
              <a:extLst>
                <a:ext uri="{FF2B5EF4-FFF2-40B4-BE49-F238E27FC236}">
                  <a16:creationId xmlns:a16="http://schemas.microsoft.com/office/drawing/2014/main" id="{0D241336-E462-48A6-A873-54E19207B28C}"/>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grpSp>
      <p:sp>
        <p:nvSpPr>
          <p:cNvPr id="7" name="TextBox 6"/>
          <p:cNvSpPr txBox="1"/>
          <p:nvPr userDrawn="1"/>
        </p:nvSpPr>
        <p:spPr>
          <a:xfrm>
            <a:off x="3087396" y="4851632"/>
            <a:ext cx="2959099" cy="215444"/>
          </a:xfrm>
          <a:prstGeom prst="rect">
            <a:avLst/>
          </a:prstGeom>
          <a:noFill/>
        </p:spPr>
        <p:txBody>
          <a:bodyPr wrap="square" rtlCol="0">
            <a:spAutoFit/>
          </a:bodyPr>
          <a:lstStyle/>
          <a:p>
            <a:pPr algn="ctr" fontAlgn="base">
              <a:spcBef>
                <a:spcPct val="0"/>
              </a:spcBef>
              <a:spcAft>
                <a:spcPct val="0"/>
              </a:spcAft>
            </a:pPr>
            <a:r>
              <a:rPr lang="en-US" sz="800" dirty="0">
                <a:solidFill>
                  <a:srgbClr val="7C7C7C"/>
                </a:solidFill>
                <a:latin typeface="Calibri Light" panose="020F0302020204030204" pitchFamily="34" charset="0"/>
                <a:ea typeface="ヒラギノ角ゴ Pro W3" pitchFamily="124" charset="-128"/>
                <a:cs typeface="Calibri" panose="020F0502020204030204" pitchFamily="34" charset="0"/>
              </a:rPr>
              <a:t>©Larsen &amp; Toubro Infotech Ltd. Privileged and Confidential</a:t>
            </a:r>
          </a:p>
        </p:txBody>
      </p:sp>
      <p:pic>
        <p:nvPicPr>
          <p:cNvPr id="8" name="Picture 2" descr="C:\Users\10630824\Desktop\Microot template\LTI logo (2).png"/>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214606" y="4755051"/>
            <a:ext cx="426695" cy="24928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DE981F83-3A5B-4AEE-9903-3D63CEF5F1E0}"/>
              </a:ext>
            </a:extLst>
          </p:cNvPr>
          <p:cNvGrpSpPr/>
          <p:nvPr userDrawn="1"/>
        </p:nvGrpSpPr>
        <p:grpSpPr>
          <a:xfrm>
            <a:off x="8138832" y="4559763"/>
            <a:ext cx="1005168" cy="583738"/>
            <a:chOff x="10851776" y="6079683"/>
            <a:chExt cx="1340224" cy="778317"/>
          </a:xfrm>
        </p:grpSpPr>
        <p:sp>
          <p:nvSpPr>
            <p:cNvPr id="97" name="Rectangle 96">
              <a:extLst>
                <a:ext uri="{FF2B5EF4-FFF2-40B4-BE49-F238E27FC236}">
                  <a16:creationId xmlns:a16="http://schemas.microsoft.com/office/drawing/2014/main" id="{1D9E15F2-5FDF-4700-8F0B-60913CCFD2DC}"/>
                </a:ext>
              </a:extLst>
            </p:cNvPr>
            <p:cNvSpPr/>
            <p:nvPr userDrawn="1"/>
          </p:nvSpPr>
          <p:spPr>
            <a:xfrm>
              <a:off x="11711510" y="6604526"/>
              <a:ext cx="480490" cy="253474"/>
            </a:xfrm>
            <a:prstGeom prst="rect">
              <a:avLst/>
            </a:prstGeom>
            <a:solidFill>
              <a:srgbClr val="23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pic>
          <p:nvPicPr>
            <p:cNvPr id="98" name="Picture 97">
              <a:extLst>
                <a:ext uri="{FF2B5EF4-FFF2-40B4-BE49-F238E27FC236}">
                  <a16:creationId xmlns:a16="http://schemas.microsoft.com/office/drawing/2014/main" id="{E34BE43C-F59A-4AED-BDAA-FC4C690704EC}"/>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23098" t="33529" r="12006" b="6172"/>
            <a:stretch/>
          </p:blipFill>
          <p:spPr>
            <a:xfrm>
              <a:off x="10851776" y="6079683"/>
              <a:ext cx="1340224" cy="778317"/>
            </a:xfrm>
            <a:prstGeom prst="rect">
              <a:avLst/>
            </a:prstGeom>
          </p:spPr>
        </p:pic>
      </p:grpSp>
      <p:pic>
        <p:nvPicPr>
          <p:cNvPr id="101" name="Picture 100">
            <a:extLst>
              <a:ext uri="{FF2B5EF4-FFF2-40B4-BE49-F238E27FC236}">
                <a16:creationId xmlns:a16="http://schemas.microsoft.com/office/drawing/2014/main" id="{DC0C0F92-B774-4741-B9EE-133D9AF8A45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 y="-37706"/>
            <a:ext cx="617220" cy="617220"/>
          </a:xfrm>
          <a:prstGeom prst="rect">
            <a:avLst/>
          </a:prstGeom>
        </p:spPr>
      </p:pic>
      <p:sp>
        <p:nvSpPr>
          <p:cNvPr id="102" name="Title Placeholder 101">
            <a:extLst>
              <a:ext uri="{FF2B5EF4-FFF2-40B4-BE49-F238E27FC236}">
                <a16:creationId xmlns:a16="http://schemas.microsoft.com/office/drawing/2014/main" id="{73CF99E0-4E37-4EDA-8339-FF575B89029E}"/>
              </a:ext>
            </a:extLst>
          </p:cNvPr>
          <p:cNvSpPr>
            <a:spLocks noGrp="1"/>
          </p:cNvSpPr>
          <p:nvPr>
            <p:ph type="title"/>
          </p:nvPr>
        </p:nvSpPr>
        <p:spPr>
          <a:xfrm>
            <a:off x="628650" y="273845"/>
            <a:ext cx="7886700" cy="527781"/>
          </a:xfrm>
          <a:prstGeom prst="rect">
            <a:avLst/>
          </a:prstGeom>
        </p:spPr>
        <p:txBody>
          <a:bodyPr vert="horz" lIns="91440" tIns="45720" rIns="91440" bIns="45720" rtlCol="0" anchor="ctr">
            <a:normAutofit/>
          </a:bodyPr>
          <a:lstStyle/>
          <a:p>
            <a:r>
              <a:rPr lang="en-US"/>
              <a:t>Click to edit Master title style</a:t>
            </a:r>
          </a:p>
        </p:txBody>
      </p:sp>
      <p:sp>
        <p:nvSpPr>
          <p:cNvPr id="103" name="Text Placeholder 102">
            <a:extLst>
              <a:ext uri="{FF2B5EF4-FFF2-40B4-BE49-F238E27FC236}">
                <a16:creationId xmlns:a16="http://schemas.microsoft.com/office/drawing/2014/main" id="{312705AA-4205-4063-B2BB-9B12D91BA51F}"/>
              </a:ext>
            </a:extLst>
          </p:cNvPr>
          <p:cNvSpPr>
            <a:spLocks noGrp="1"/>
          </p:cNvSpPr>
          <p:nvPr>
            <p:ph type="body" idx="1"/>
          </p:nvPr>
        </p:nvSpPr>
        <p:spPr>
          <a:xfrm>
            <a:off x="628650" y="998142"/>
            <a:ext cx="7886700" cy="36345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6" name="Rectangle 95"/>
          <p:cNvSpPr/>
          <p:nvPr userDrawn="1"/>
        </p:nvSpPr>
        <p:spPr>
          <a:xfrm>
            <a:off x="8674501" y="4762703"/>
            <a:ext cx="362600" cy="276999"/>
          </a:xfrm>
          <a:prstGeom prst="rect">
            <a:avLst/>
          </a:prstGeom>
        </p:spPr>
        <p:txBody>
          <a:bodyPr wrap="none">
            <a:spAutoFit/>
          </a:bodyPr>
          <a:lstStyle/>
          <a:p>
            <a:pPr algn="ctr" defTabSz="457166" fontAlgn="base">
              <a:spcBef>
                <a:spcPct val="0"/>
              </a:spcBef>
              <a:spcAft>
                <a:spcPct val="0"/>
              </a:spcAft>
              <a:defRPr/>
            </a:pPr>
            <a:fld id="{9C5957C0-C9FD-924F-A662-3B71DAE40C56}" type="slidenum">
              <a:rPr lang="uk-UA" sz="1200" b="1" smtClean="0">
                <a:solidFill>
                  <a:srgbClr val="FEFDFD"/>
                </a:solidFill>
                <a:latin typeface="Calibri Light" charset="0"/>
                <a:ea typeface="Calibri Light" charset="0"/>
                <a:cs typeface="Calibri Light" charset="0"/>
              </a:rPr>
              <a:pPr algn="ctr" defTabSz="457166" fontAlgn="base">
                <a:spcBef>
                  <a:spcPct val="0"/>
                </a:spcBef>
                <a:spcAft>
                  <a:spcPct val="0"/>
                </a:spcAft>
                <a:defRPr/>
              </a:pPr>
              <a:t>‹#›</a:t>
            </a:fld>
            <a:endParaRPr lang="uk-UA" sz="825" b="1" dirty="0">
              <a:solidFill>
                <a:srgbClr val="FEFDFD"/>
              </a:solidFill>
              <a:latin typeface="Calibri Light" charset="0"/>
              <a:ea typeface="Calibri Light" charset="0"/>
              <a:cs typeface="Calibri Light" charset="0"/>
            </a:endParaRPr>
          </a:p>
        </p:txBody>
      </p:sp>
    </p:spTree>
    <p:extLst>
      <p:ext uri="{BB962C8B-B14F-4D97-AF65-F5344CB8AC3E}">
        <p14:creationId xmlns:p14="http://schemas.microsoft.com/office/powerpoint/2010/main" val="282074398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30" r:id="rId3"/>
    <p:sldLayoutId id="2147483793" r:id="rId4"/>
  </p:sldLayoutIdLst>
  <p:hf hdr="0" dt="0"/>
  <p:txStyles>
    <p:titleStyle>
      <a:lvl1pPr algn="l" defTabSz="685783" rtl="0" eaLnBrk="1" latinLnBrk="0" hangingPunct="1">
        <a:lnSpc>
          <a:spcPct val="90000"/>
        </a:lnSpc>
        <a:spcBef>
          <a:spcPct val="0"/>
        </a:spcBef>
        <a:buNone/>
        <a:defRPr sz="2250" b="1"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9/7/2020</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grpSp>
        <p:nvGrpSpPr>
          <p:cNvPr id="7" name="Group 8">
            <a:extLst>
              <a:ext uri="{FF2B5EF4-FFF2-40B4-BE49-F238E27FC236}">
                <a16:creationId xmlns:a16="http://schemas.microsoft.com/office/drawing/2014/main" id="{990C445C-8328-4EE5-8D40-D687DBD5F017}"/>
              </a:ext>
            </a:extLst>
          </p:cNvPr>
          <p:cNvGrpSpPr>
            <a:grpSpLocks noChangeAspect="1"/>
          </p:cNvGrpSpPr>
          <p:nvPr userDrawn="1"/>
        </p:nvGrpSpPr>
        <p:grpSpPr bwMode="auto">
          <a:xfrm>
            <a:off x="0" y="0"/>
            <a:ext cx="9144000" cy="5141070"/>
            <a:chOff x="2075" y="1086"/>
            <a:chExt cx="3527" cy="1983"/>
          </a:xfrm>
          <a:solidFill>
            <a:srgbClr val="E4F5F8"/>
          </a:solidFill>
        </p:grpSpPr>
        <p:sp>
          <p:nvSpPr>
            <p:cNvPr id="8" name="Freeform 9">
              <a:extLst>
                <a:ext uri="{FF2B5EF4-FFF2-40B4-BE49-F238E27FC236}">
                  <a16:creationId xmlns:a16="http://schemas.microsoft.com/office/drawing/2014/main" id="{1FEA314E-6947-4DF2-9592-6BEE532F0D46}"/>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 name="Freeform 10">
              <a:extLst>
                <a:ext uri="{FF2B5EF4-FFF2-40B4-BE49-F238E27FC236}">
                  <a16:creationId xmlns:a16="http://schemas.microsoft.com/office/drawing/2014/main" id="{C69ED7F0-571C-4EA8-848B-5F4469D00E18}"/>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0" name="Freeform 11">
              <a:extLst>
                <a:ext uri="{FF2B5EF4-FFF2-40B4-BE49-F238E27FC236}">
                  <a16:creationId xmlns:a16="http://schemas.microsoft.com/office/drawing/2014/main" id="{A68BAC78-5965-46F3-8C81-A57DFDA9759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1" name="Freeform 12">
              <a:extLst>
                <a:ext uri="{FF2B5EF4-FFF2-40B4-BE49-F238E27FC236}">
                  <a16:creationId xmlns:a16="http://schemas.microsoft.com/office/drawing/2014/main" id="{244B9C07-B632-47BC-A88C-6A7254792D4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2" name="Freeform 13">
              <a:extLst>
                <a:ext uri="{FF2B5EF4-FFF2-40B4-BE49-F238E27FC236}">
                  <a16:creationId xmlns:a16="http://schemas.microsoft.com/office/drawing/2014/main" id="{8CA8903B-D922-44EF-BA50-4BF135F263EB}"/>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3" name="Freeform 14">
              <a:extLst>
                <a:ext uri="{FF2B5EF4-FFF2-40B4-BE49-F238E27FC236}">
                  <a16:creationId xmlns:a16="http://schemas.microsoft.com/office/drawing/2014/main" id="{AF7B5DE2-A000-4DFD-8F7E-20D8406AB895}"/>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4" name="Freeform 15">
              <a:extLst>
                <a:ext uri="{FF2B5EF4-FFF2-40B4-BE49-F238E27FC236}">
                  <a16:creationId xmlns:a16="http://schemas.microsoft.com/office/drawing/2014/main" id="{4CBEF8A8-1508-462A-BC3D-95D084C0156B}"/>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close/>
                  <a:moveTo>
                    <a:pt x="3" y="0"/>
                  </a:moveTo>
                  <a:lnTo>
                    <a:pt x="0" y="0"/>
                  </a:lnTo>
                  <a:lnTo>
                    <a:pt x="0" y="250"/>
                  </a:lnTo>
                  <a:lnTo>
                    <a:pt x="1" y="250"/>
                  </a:lnTo>
                  <a:lnTo>
                    <a:pt x="1" y="253"/>
                  </a:lnTo>
                  <a:lnTo>
                    <a:pt x="1" y="253"/>
                  </a:lnTo>
                  <a:lnTo>
                    <a:pt x="125" y="381"/>
                  </a:lnTo>
                  <a:lnTo>
                    <a:pt x="125" y="377"/>
                  </a:lnTo>
                  <a:lnTo>
                    <a:pt x="3" y="25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5" name="Freeform 16">
              <a:extLst>
                <a:ext uri="{FF2B5EF4-FFF2-40B4-BE49-F238E27FC236}">
                  <a16:creationId xmlns:a16="http://schemas.microsoft.com/office/drawing/2014/main" id="{6CD96781-6FAB-419E-969D-11E6DBB3397D}"/>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moveTo>
                    <a:pt x="3" y="0"/>
                  </a:moveTo>
                  <a:lnTo>
                    <a:pt x="0" y="0"/>
                  </a:lnTo>
                  <a:lnTo>
                    <a:pt x="0" y="250"/>
                  </a:lnTo>
                  <a:lnTo>
                    <a:pt x="1" y="250"/>
                  </a:lnTo>
                  <a:lnTo>
                    <a:pt x="1" y="253"/>
                  </a:lnTo>
                  <a:lnTo>
                    <a:pt x="1" y="253"/>
                  </a:lnTo>
                  <a:lnTo>
                    <a:pt x="125" y="381"/>
                  </a:lnTo>
                  <a:lnTo>
                    <a:pt x="125" y="377"/>
                  </a:lnTo>
                  <a:lnTo>
                    <a:pt x="3" y="251"/>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6" name="Freeform 17">
              <a:extLst>
                <a:ext uri="{FF2B5EF4-FFF2-40B4-BE49-F238E27FC236}">
                  <a16:creationId xmlns:a16="http://schemas.microsoft.com/office/drawing/2014/main" id="{6E0F8BBD-9C30-4BF2-9143-0A5CB23756EE}"/>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7" name="Freeform 18">
              <a:extLst>
                <a:ext uri="{FF2B5EF4-FFF2-40B4-BE49-F238E27FC236}">
                  <a16:creationId xmlns:a16="http://schemas.microsoft.com/office/drawing/2014/main" id="{20E63CD3-D0F2-4C20-BF21-5EA41A706D88}"/>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8" name="Freeform 19">
              <a:extLst>
                <a:ext uri="{FF2B5EF4-FFF2-40B4-BE49-F238E27FC236}">
                  <a16:creationId xmlns:a16="http://schemas.microsoft.com/office/drawing/2014/main" id="{C7B5000D-D293-4953-ADCD-DFE2CAC40B98}"/>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9" name="Freeform 20">
              <a:extLst>
                <a:ext uri="{FF2B5EF4-FFF2-40B4-BE49-F238E27FC236}">
                  <a16:creationId xmlns:a16="http://schemas.microsoft.com/office/drawing/2014/main" id="{63B54396-57CB-4FBB-8554-C17BFA4BDF02}"/>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0" name="Freeform 21">
              <a:extLst>
                <a:ext uri="{FF2B5EF4-FFF2-40B4-BE49-F238E27FC236}">
                  <a16:creationId xmlns:a16="http://schemas.microsoft.com/office/drawing/2014/main" id="{FC1EC044-DEB7-4F6D-8177-C2267C61DD73}"/>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1" name="Freeform 22">
              <a:extLst>
                <a:ext uri="{FF2B5EF4-FFF2-40B4-BE49-F238E27FC236}">
                  <a16:creationId xmlns:a16="http://schemas.microsoft.com/office/drawing/2014/main" id="{E365BFA0-C9A2-4083-8CC2-D57C1B0622F0}"/>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2" name="Freeform 23">
              <a:extLst>
                <a:ext uri="{FF2B5EF4-FFF2-40B4-BE49-F238E27FC236}">
                  <a16:creationId xmlns:a16="http://schemas.microsoft.com/office/drawing/2014/main" id="{6192349E-7BE2-4688-ADA5-969DFE199D12}"/>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3" name="Freeform 24">
              <a:extLst>
                <a:ext uri="{FF2B5EF4-FFF2-40B4-BE49-F238E27FC236}">
                  <a16:creationId xmlns:a16="http://schemas.microsoft.com/office/drawing/2014/main" id="{8EED4AC1-7EE9-43E7-83BF-50CD15E873FC}"/>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4" name="Freeform 25">
              <a:extLst>
                <a:ext uri="{FF2B5EF4-FFF2-40B4-BE49-F238E27FC236}">
                  <a16:creationId xmlns:a16="http://schemas.microsoft.com/office/drawing/2014/main" id="{46E955A2-8DFF-4140-A14D-21CAF00DC967}"/>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5" name="Freeform 26">
              <a:extLst>
                <a:ext uri="{FF2B5EF4-FFF2-40B4-BE49-F238E27FC236}">
                  <a16:creationId xmlns:a16="http://schemas.microsoft.com/office/drawing/2014/main" id="{A096D7D4-4242-4C09-8238-C3B6014BECA3}"/>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6" name="Freeform 27">
              <a:extLst>
                <a:ext uri="{FF2B5EF4-FFF2-40B4-BE49-F238E27FC236}">
                  <a16:creationId xmlns:a16="http://schemas.microsoft.com/office/drawing/2014/main" id="{E1944DD0-F5EE-4786-9FCD-C302E1248441}"/>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7" name="Freeform 28">
              <a:extLst>
                <a:ext uri="{FF2B5EF4-FFF2-40B4-BE49-F238E27FC236}">
                  <a16:creationId xmlns:a16="http://schemas.microsoft.com/office/drawing/2014/main" id="{08090AAD-07AA-455C-80EC-4290CE2707BA}"/>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8" name="Freeform 29">
              <a:extLst>
                <a:ext uri="{FF2B5EF4-FFF2-40B4-BE49-F238E27FC236}">
                  <a16:creationId xmlns:a16="http://schemas.microsoft.com/office/drawing/2014/main" id="{8CE15EC2-7298-4AF9-BA7C-6C2D951B749F}"/>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close/>
                  <a:moveTo>
                    <a:pt x="494" y="0"/>
                  </a:moveTo>
                  <a:lnTo>
                    <a:pt x="490" y="0"/>
                  </a:lnTo>
                  <a:lnTo>
                    <a:pt x="570" y="81"/>
                  </a:lnTo>
                  <a:lnTo>
                    <a:pt x="570" y="332"/>
                  </a:lnTo>
                  <a:lnTo>
                    <a:pt x="573" y="332"/>
                  </a:lnTo>
                  <a:lnTo>
                    <a:pt x="573" y="80"/>
                  </a:lnTo>
                  <a:lnTo>
                    <a:pt x="4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9" name="Freeform 30">
              <a:extLst>
                <a:ext uri="{FF2B5EF4-FFF2-40B4-BE49-F238E27FC236}">
                  <a16:creationId xmlns:a16="http://schemas.microsoft.com/office/drawing/2014/main" id="{1C0DE5BF-00F5-4D22-950E-FB1595916D81}"/>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moveTo>
                    <a:pt x="494" y="0"/>
                  </a:moveTo>
                  <a:lnTo>
                    <a:pt x="490" y="0"/>
                  </a:lnTo>
                  <a:lnTo>
                    <a:pt x="570" y="81"/>
                  </a:lnTo>
                  <a:lnTo>
                    <a:pt x="570" y="332"/>
                  </a:lnTo>
                  <a:lnTo>
                    <a:pt x="573" y="332"/>
                  </a:lnTo>
                  <a:lnTo>
                    <a:pt x="573" y="80"/>
                  </a:lnTo>
                  <a:lnTo>
                    <a:pt x="49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0" name="Freeform 31">
              <a:extLst>
                <a:ext uri="{FF2B5EF4-FFF2-40B4-BE49-F238E27FC236}">
                  <a16:creationId xmlns:a16="http://schemas.microsoft.com/office/drawing/2014/main" id="{C36F9C55-84F3-4FB2-BFB4-09DABD59394A}"/>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1" name="Freeform 32">
              <a:extLst>
                <a:ext uri="{FF2B5EF4-FFF2-40B4-BE49-F238E27FC236}">
                  <a16:creationId xmlns:a16="http://schemas.microsoft.com/office/drawing/2014/main" id="{86DCBB0C-B506-4002-8AE1-8D5D2C88C3C2}"/>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2" name="Freeform 33">
              <a:extLst>
                <a:ext uri="{FF2B5EF4-FFF2-40B4-BE49-F238E27FC236}">
                  <a16:creationId xmlns:a16="http://schemas.microsoft.com/office/drawing/2014/main" id="{8551D65C-4F01-4471-A549-9B58F09C3DF4}"/>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close/>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3" name="Freeform 34">
              <a:extLst>
                <a:ext uri="{FF2B5EF4-FFF2-40B4-BE49-F238E27FC236}">
                  <a16:creationId xmlns:a16="http://schemas.microsoft.com/office/drawing/2014/main" id="{3544D767-6834-4436-ABFA-BF3A4EA70E69}"/>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4" name="Freeform 35">
              <a:extLst>
                <a:ext uri="{FF2B5EF4-FFF2-40B4-BE49-F238E27FC236}">
                  <a16:creationId xmlns:a16="http://schemas.microsoft.com/office/drawing/2014/main" id="{466AAF9F-DDCC-4DB5-A3C3-BDD1647420C9}"/>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5" name="Freeform 36">
              <a:extLst>
                <a:ext uri="{FF2B5EF4-FFF2-40B4-BE49-F238E27FC236}">
                  <a16:creationId xmlns:a16="http://schemas.microsoft.com/office/drawing/2014/main" id="{FD46DFCE-F860-4163-8E8B-63C1CB744557}"/>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6" name="Freeform 37">
              <a:extLst>
                <a:ext uri="{FF2B5EF4-FFF2-40B4-BE49-F238E27FC236}">
                  <a16:creationId xmlns:a16="http://schemas.microsoft.com/office/drawing/2014/main" id="{C1E56C6E-6CA3-4F30-B41F-B5096F5492F3}"/>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7" name="Freeform 38">
              <a:extLst>
                <a:ext uri="{FF2B5EF4-FFF2-40B4-BE49-F238E27FC236}">
                  <a16:creationId xmlns:a16="http://schemas.microsoft.com/office/drawing/2014/main" id="{78BD5980-C499-4A25-A2CF-F8200440D705}"/>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8" name="Freeform 39">
              <a:extLst>
                <a:ext uri="{FF2B5EF4-FFF2-40B4-BE49-F238E27FC236}">
                  <a16:creationId xmlns:a16="http://schemas.microsoft.com/office/drawing/2014/main" id="{9BB29F3C-2FB3-4C55-B4F7-80F5743A238E}"/>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9" name="Freeform 40">
              <a:extLst>
                <a:ext uri="{FF2B5EF4-FFF2-40B4-BE49-F238E27FC236}">
                  <a16:creationId xmlns:a16="http://schemas.microsoft.com/office/drawing/2014/main" id="{4E46A4E2-9D69-4988-9AD3-F21598CEC38F}"/>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0" name="Freeform 41">
              <a:extLst>
                <a:ext uri="{FF2B5EF4-FFF2-40B4-BE49-F238E27FC236}">
                  <a16:creationId xmlns:a16="http://schemas.microsoft.com/office/drawing/2014/main" id="{C17C7C2A-8638-4727-84D5-7C7F98825C34}"/>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1" name="Freeform 42">
              <a:extLst>
                <a:ext uri="{FF2B5EF4-FFF2-40B4-BE49-F238E27FC236}">
                  <a16:creationId xmlns:a16="http://schemas.microsoft.com/office/drawing/2014/main" id="{36B0B241-2431-40E0-B9CE-A537CB7D5E3D}"/>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2" name="Freeform 43">
              <a:extLst>
                <a:ext uri="{FF2B5EF4-FFF2-40B4-BE49-F238E27FC236}">
                  <a16:creationId xmlns:a16="http://schemas.microsoft.com/office/drawing/2014/main" id="{17197AD1-FBA3-470A-ABA4-6F3A0568AF11}"/>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3" name="Freeform 44">
              <a:extLst>
                <a:ext uri="{FF2B5EF4-FFF2-40B4-BE49-F238E27FC236}">
                  <a16:creationId xmlns:a16="http://schemas.microsoft.com/office/drawing/2014/main" id="{8CF3D685-EEF2-4D9B-ACE5-F8550309D534}"/>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4" name="Freeform 45">
              <a:extLst>
                <a:ext uri="{FF2B5EF4-FFF2-40B4-BE49-F238E27FC236}">
                  <a16:creationId xmlns:a16="http://schemas.microsoft.com/office/drawing/2014/main" id="{5128A1C4-25E2-414B-85E1-39F87DBC1523}"/>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5" name="Freeform 46">
              <a:extLst>
                <a:ext uri="{FF2B5EF4-FFF2-40B4-BE49-F238E27FC236}">
                  <a16:creationId xmlns:a16="http://schemas.microsoft.com/office/drawing/2014/main" id="{2BEB0C5D-8EF8-4B3B-B5A2-4100F605C02D}"/>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6" name="Freeform 47">
              <a:extLst>
                <a:ext uri="{FF2B5EF4-FFF2-40B4-BE49-F238E27FC236}">
                  <a16:creationId xmlns:a16="http://schemas.microsoft.com/office/drawing/2014/main" id="{E1A8E5E6-12B2-41B7-A375-3878558DFEAA}"/>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7" name="Freeform 48">
              <a:extLst>
                <a:ext uri="{FF2B5EF4-FFF2-40B4-BE49-F238E27FC236}">
                  <a16:creationId xmlns:a16="http://schemas.microsoft.com/office/drawing/2014/main" id="{EDE3E5F9-61F3-42A7-927B-52278150AD1C}"/>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8" name="Freeform 49">
              <a:extLst>
                <a:ext uri="{FF2B5EF4-FFF2-40B4-BE49-F238E27FC236}">
                  <a16:creationId xmlns:a16="http://schemas.microsoft.com/office/drawing/2014/main" id="{C8231393-6766-4234-BB5B-1E224B654C98}"/>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9" name="Freeform 50">
              <a:extLst>
                <a:ext uri="{FF2B5EF4-FFF2-40B4-BE49-F238E27FC236}">
                  <a16:creationId xmlns:a16="http://schemas.microsoft.com/office/drawing/2014/main" id="{7549C16C-08D5-44C6-800A-2F9F5F300CF0}"/>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0" name="Freeform 51">
              <a:extLst>
                <a:ext uri="{FF2B5EF4-FFF2-40B4-BE49-F238E27FC236}">
                  <a16:creationId xmlns:a16="http://schemas.microsoft.com/office/drawing/2014/main" id="{3202612E-33EC-4375-A7B6-C58E0AE5F373}"/>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1" name="Freeform 52">
              <a:extLst>
                <a:ext uri="{FF2B5EF4-FFF2-40B4-BE49-F238E27FC236}">
                  <a16:creationId xmlns:a16="http://schemas.microsoft.com/office/drawing/2014/main" id="{4723D24C-E2A7-4EFA-9369-6EDAAB422CCD}"/>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2" name="Freeform 53">
              <a:extLst>
                <a:ext uri="{FF2B5EF4-FFF2-40B4-BE49-F238E27FC236}">
                  <a16:creationId xmlns:a16="http://schemas.microsoft.com/office/drawing/2014/main" id="{280CA15D-3C04-46C2-A2A0-CF8AAC2513A5}"/>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3" name="Freeform 54">
              <a:extLst>
                <a:ext uri="{FF2B5EF4-FFF2-40B4-BE49-F238E27FC236}">
                  <a16:creationId xmlns:a16="http://schemas.microsoft.com/office/drawing/2014/main" id="{EDBA826A-F54B-497B-AE18-D61BC9E969ED}"/>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4" name="Freeform 55">
              <a:extLst>
                <a:ext uri="{FF2B5EF4-FFF2-40B4-BE49-F238E27FC236}">
                  <a16:creationId xmlns:a16="http://schemas.microsoft.com/office/drawing/2014/main" id="{F1908B3D-6C0C-4EDA-85A1-CA0C5D90B29C}"/>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5" name="Freeform 56">
              <a:extLst>
                <a:ext uri="{FF2B5EF4-FFF2-40B4-BE49-F238E27FC236}">
                  <a16:creationId xmlns:a16="http://schemas.microsoft.com/office/drawing/2014/main" id="{4E042735-C2E8-48BD-A905-F0D116E3ADB3}"/>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6" name="Freeform 57">
              <a:extLst>
                <a:ext uri="{FF2B5EF4-FFF2-40B4-BE49-F238E27FC236}">
                  <a16:creationId xmlns:a16="http://schemas.microsoft.com/office/drawing/2014/main" id="{627419DF-AEDE-4975-B41E-02AD2739AA35}"/>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close/>
                  <a:moveTo>
                    <a:pt x="128" y="0"/>
                  </a:moveTo>
                  <a:lnTo>
                    <a:pt x="125" y="0"/>
                  </a:lnTo>
                  <a:lnTo>
                    <a:pt x="125" y="251"/>
                  </a:lnTo>
                  <a:lnTo>
                    <a:pt x="0" y="380"/>
                  </a:lnTo>
                  <a:lnTo>
                    <a:pt x="0" y="383"/>
                  </a:lnTo>
                  <a:lnTo>
                    <a:pt x="128" y="253"/>
                  </a:lnTo>
                  <a:lnTo>
                    <a:pt x="127" y="253"/>
                  </a:lnTo>
                  <a:lnTo>
                    <a:pt x="127" y="250"/>
                  </a:lnTo>
                  <a:lnTo>
                    <a:pt x="128" y="250"/>
                  </a:lnTo>
                  <a:lnTo>
                    <a:pt x="1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7" name="Freeform 58">
              <a:extLst>
                <a:ext uri="{FF2B5EF4-FFF2-40B4-BE49-F238E27FC236}">
                  <a16:creationId xmlns:a16="http://schemas.microsoft.com/office/drawing/2014/main" id="{19326F86-187A-4DFB-8921-038D5016696C}"/>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moveTo>
                    <a:pt x="128" y="0"/>
                  </a:moveTo>
                  <a:lnTo>
                    <a:pt x="125" y="0"/>
                  </a:lnTo>
                  <a:lnTo>
                    <a:pt x="125" y="251"/>
                  </a:lnTo>
                  <a:lnTo>
                    <a:pt x="0" y="380"/>
                  </a:lnTo>
                  <a:lnTo>
                    <a:pt x="0" y="383"/>
                  </a:lnTo>
                  <a:lnTo>
                    <a:pt x="128" y="253"/>
                  </a:lnTo>
                  <a:lnTo>
                    <a:pt x="127" y="253"/>
                  </a:lnTo>
                  <a:lnTo>
                    <a:pt x="127" y="250"/>
                  </a:lnTo>
                  <a:lnTo>
                    <a:pt x="128" y="250"/>
                  </a:lnTo>
                  <a:lnTo>
                    <a:pt x="12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8" name="Freeform 59">
              <a:extLst>
                <a:ext uri="{FF2B5EF4-FFF2-40B4-BE49-F238E27FC236}">
                  <a16:creationId xmlns:a16="http://schemas.microsoft.com/office/drawing/2014/main" id="{C6959FE0-D801-4731-A53A-88FFBDF08551}"/>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9" name="Freeform 60">
              <a:extLst>
                <a:ext uri="{FF2B5EF4-FFF2-40B4-BE49-F238E27FC236}">
                  <a16:creationId xmlns:a16="http://schemas.microsoft.com/office/drawing/2014/main" id="{B7540508-0D45-4C67-966A-438EF4B6939E}"/>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0" name="Freeform 61">
              <a:extLst>
                <a:ext uri="{FF2B5EF4-FFF2-40B4-BE49-F238E27FC236}">
                  <a16:creationId xmlns:a16="http://schemas.microsoft.com/office/drawing/2014/main" id="{E3FC4B14-122E-4E00-820D-4DBC6D67BAED}"/>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1" name="Freeform 62">
              <a:extLst>
                <a:ext uri="{FF2B5EF4-FFF2-40B4-BE49-F238E27FC236}">
                  <a16:creationId xmlns:a16="http://schemas.microsoft.com/office/drawing/2014/main" id="{05180D3E-3AAD-4C40-BF13-3D01226A8DF2}"/>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2" name="Freeform 63">
              <a:extLst>
                <a:ext uri="{FF2B5EF4-FFF2-40B4-BE49-F238E27FC236}">
                  <a16:creationId xmlns:a16="http://schemas.microsoft.com/office/drawing/2014/main" id="{4C102723-08AC-4C64-B715-1651447605A2}"/>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3" name="Freeform 64">
              <a:extLst>
                <a:ext uri="{FF2B5EF4-FFF2-40B4-BE49-F238E27FC236}">
                  <a16:creationId xmlns:a16="http://schemas.microsoft.com/office/drawing/2014/main" id="{DB7DA254-D0BC-4626-8D13-35A6C439FBDE}"/>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4" name="Freeform 65">
              <a:extLst>
                <a:ext uri="{FF2B5EF4-FFF2-40B4-BE49-F238E27FC236}">
                  <a16:creationId xmlns:a16="http://schemas.microsoft.com/office/drawing/2014/main" id="{76253CE5-B902-4B0F-912D-7F0745A66C2F}"/>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close/>
                  <a:moveTo>
                    <a:pt x="2" y="0"/>
                  </a:moveTo>
                  <a:lnTo>
                    <a:pt x="0" y="2"/>
                  </a:lnTo>
                  <a:lnTo>
                    <a:pt x="3" y="5"/>
                  </a:lnTo>
                  <a:lnTo>
                    <a:pt x="159" y="165"/>
                  </a:lnTo>
                  <a:lnTo>
                    <a:pt x="159" y="417"/>
                  </a:lnTo>
                  <a:lnTo>
                    <a:pt x="161" y="417"/>
                  </a:lnTo>
                  <a:lnTo>
                    <a:pt x="161" y="164"/>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5" name="Freeform 66">
              <a:extLst>
                <a:ext uri="{FF2B5EF4-FFF2-40B4-BE49-F238E27FC236}">
                  <a16:creationId xmlns:a16="http://schemas.microsoft.com/office/drawing/2014/main" id="{4CA16E2F-0B7B-4E93-8099-7D2DFD899C8C}"/>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moveTo>
                    <a:pt x="2" y="0"/>
                  </a:moveTo>
                  <a:lnTo>
                    <a:pt x="0" y="2"/>
                  </a:lnTo>
                  <a:lnTo>
                    <a:pt x="3" y="5"/>
                  </a:lnTo>
                  <a:lnTo>
                    <a:pt x="159" y="165"/>
                  </a:lnTo>
                  <a:lnTo>
                    <a:pt x="159" y="417"/>
                  </a:lnTo>
                  <a:lnTo>
                    <a:pt x="161" y="417"/>
                  </a:lnTo>
                  <a:lnTo>
                    <a:pt x="161" y="164"/>
                  </a:lnTo>
                  <a:lnTo>
                    <a:pt x="3" y="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6" name="Freeform 67">
              <a:extLst>
                <a:ext uri="{FF2B5EF4-FFF2-40B4-BE49-F238E27FC236}">
                  <a16:creationId xmlns:a16="http://schemas.microsoft.com/office/drawing/2014/main" id="{A4C24EE1-1CA1-4C34-A94A-D613C4C823C3}"/>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7" name="Freeform 68">
              <a:extLst>
                <a:ext uri="{FF2B5EF4-FFF2-40B4-BE49-F238E27FC236}">
                  <a16:creationId xmlns:a16="http://schemas.microsoft.com/office/drawing/2014/main" id="{CC4291B8-5781-4E97-BE76-DEEAE97489EA}"/>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8" name="Freeform 69">
              <a:extLst>
                <a:ext uri="{FF2B5EF4-FFF2-40B4-BE49-F238E27FC236}">
                  <a16:creationId xmlns:a16="http://schemas.microsoft.com/office/drawing/2014/main" id="{C295194B-02C7-4780-B56A-0CBAB5A2E80B}"/>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9" name="Freeform 70">
              <a:extLst>
                <a:ext uri="{FF2B5EF4-FFF2-40B4-BE49-F238E27FC236}">
                  <a16:creationId xmlns:a16="http://schemas.microsoft.com/office/drawing/2014/main" id="{DEA224C3-824C-4ADD-AA73-20B7BFB2699C}"/>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0" name="Freeform 71">
              <a:extLst>
                <a:ext uri="{FF2B5EF4-FFF2-40B4-BE49-F238E27FC236}">
                  <a16:creationId xmlns:a16="http://schemas.microsoft.com/office/drawing/2014/main" id="{DE618FDB-D198-486B-80EA-D953ACDED55A}"/>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close/>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1" name="Freeform 72">
              <a:extLst>
                <a:ext uri="{FF2B5EF4-FFF2-40B4-BE49-F238E27FC236}">
                  <a16:creationId xmlns:a16="http://schemas.microsoft.com/office/drawing/2014/main" id="{96619D89-DCBE-4010-9263-2C932CBC628E}"/>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2" name="Freeform 73">
              <a:extLst>
                <a:ext uri="{FF2B5EF4-FFF2-40B4-BE49-F238E27FC236}">
                  <a16:creationId xmlns:a16="http://schemas.microsoft.com/office/drawing/2014/main" id="{2A05754B-DAD3-457E-B6F3-1CB594D01F0F}"/>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3" name="Freeform 74">
              <a:extLst>
                <a:ext uri="{FF2B5EF4-FFF2-40B4-BE49-F238E27FC236}">
                  <a16:creationId xmlns:a16="http://schemas.microsoft.com/office/drawing/2014/main" id="{E81E2A36-A958-4F09-8005-923A96D07D2C}"/>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4" name="Freeform 75">
              <a:extLst>
                <a:ext uri="{FF2B5EF4-FFF2-40B4-BE49-F238E27FC236}">
                  <a16:creationId xmlns:a16="http://schemas.microsoft.com/office/drawing/2014/main" id="{59B5AEE0-42A4-4653-B72C-BA68A68D36D5}"/>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5" name="Freeform 76">
              <a:extLst>
                <a:ext uri="{FF2B5EF4-FFF2-40B4-BE49-F238E27FC236}">
                  <a16:creationId xmlns:a16="http://schemas.microsoft.com/office/drawing/2014/main" id="{6E693F0A-1950-4933-BE81-38FCA5DF9DB3}"/>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6" name="Freeform 77">
              <a:extLst>
                <a:ext uri="{FF2B5EF4-FFF2-40B4-BE49-F238E27FC236}">
                  <a16:creationId xmlns:a16="http://schemas.microsoft.com/office/drawing/2014/main" id="{8A485052-72E7-4283-9086-548E3EBD42EF}"/>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7" name="Freeform 78">
              <a:extLst>
                <a:ext uri="{FF2B5EF4-FFF2-40B4-BE49-F238E27FC236}">
                  <a16:creationId xmlns:a16="http://schemas.microsoft.com/office/drawing/2014/main" id="{ED8354EB-72FD-4958-85B5-F4C470834EF6}"/>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8" name="Freeform 79">
              <a:extLst>
                <a:ext uri="{FF2B5EF4-FFF2-40B4-BE49-F238E27FC236}">
                  <a16:creationId xmlns:a16="http://schemas.microsoft.com/office/drawing/2014/main" id="{B3FF19FC-9674-4A47-ABF1-BF523E6A55E0}"/>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9" name="Freeform 80">
              <a:extLst>
                <a:ext uri="{FF2B5EF4-FFF2-40B4-BE49-F238E27FC236}">
                  <a16:creationId xmlns:a16="http://schemas.microsoft.com/office/drawing/2014/main" id="{6B596868-D3DC-4440-937A-57AFEFD1949F}"/>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0" name="Freeform 81">
              <a:extLst>
                <a:ext uri="{FF2B5EF4-FFF2-40B4-BE49-F238E27FC236}">
                  <a16:creationId xmlns:a16="http://schemas.microsoft.com/office/drawing/2014/main" id="{DEA93609-F7DE-4378-A90F-36264B1514AA}"/>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1" name="Freeform 82">
              <a:extLst>
                <a:ext uri="{FF2B5EF4-FFF2-40B4-BE49-F238E27FC236}">
                  <a16:creationId xmlns:a16="http://schemas.microsoft.com/office/drawing/2014/main" id="{7C65E01A-6ED0-4814-9CA1-868FADE1BCD2}"/>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2" name="Freeform 83">
              <a:extLst>
                <a:ext uri="{FF2B5EF4-FFF2-40B4-BE49-F238E27FC236}">
                  <a16:creationId xmlns:a16="http://schemas.microsoft.com/office/drawing/2014/main" id="{0D86D44C-DDB0-4B3C-B126-F4458194ABA3}"/>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3" name="Freeform 84">
              <a:extLst>
                <a:ext uri="{FF2B5EF4-FFF2-40B4-BE49-F238E27FC236}">
                  <a16:creationId xmlns:a16="http://schemas.microsoft.com/office/drawing/2014/main" id="{75BE403B-5E9B-4F51-BC49-B6FD91B425A8}"/>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4" name="Freeform 85">
              <a:extLst>
                <a:ext uri="{FF2B5EF4-FFF2-40B4-BE49-F238E27FC236}">
                  <a16:creationId xmlns:a16="http://schemas.microsoft.com/office/drawing/2014/main" id="{F8684EEA-2E89-4FCA-9ADA-2B69FB3FD743}"/>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5" name="Freeform 86">
              <a:extLst>
                <a:ext uri="{FF2B5EF4-FFF2-40B4-BE49-F238E27FC236}">
                  <a16:creationId xmlns:a16="http://schemas.microsoft.com/office/drawing/2014/main" id="{3A9B96F6-190E-4317-96A3-5D97D473E234}"/>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6" name="Freeform 87">
              <a:extLst>
                <a:ext uri="{FF2B5EF4-FFF2-40B4-BE49-F238E27FC236}">
                  <a16:creationId xmlns:a16="http://schemas.microsoft.com/office/drawing/2014/main" id="{D0A71ACE-3EBE-42A0-A08B-441B8480E6DB}"/>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7" name="Freeform 88">
              <a:extLst>
                <a:ext uri="{FF2B5EF4-FFF2-40B4-BE49-F238E27FC236}">
                  <a16:creationId xmlns:a16="http://schemas.microsoft.com/office/drawing/2014/main" id="{3210EF04-97AC-410F-A682-EF447B605C65}"/>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8" name="Freeform 89">
              <a:extLst>
                <a:ext uri="{FF2B5EF4-FFF2-40B4-BE49-F238E27FC236}">
                  <a16:creationId xmlns:a16="http://schemas.microsoft.com/office/drawing/2014/main" id="{A2D529AC-C776-49C0-977E-7D82E467B75D}"/>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9" name="Freeform 90">
              <a:extLst>
                <a:ext uri="{FF2B5EF4-FFF2-40B4-BE49-F238E27FC236}">
                  <a16:creationId xmlns:a16="http://schemas.microsoft.com/office/drawing/2014/main" id="{C3251D33-9028-4819-B610-D62B5617761C}"/>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0" name="Freeform 91">
              <a:extLst>
                <a:ext uri="{FF2B5EF4-FFF2-40B4-BE49-F238E27FC236}">
                  <a16:creationId xmlns:a16="http://schemas.microsoft.com/office/drawing/2014/main" id="{31F3BA53-E044-4239-8A48-7B968B2FB190}"/>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1" name="Freeform 92">
              <a:extLst>
                <a:ext uri="{FF2B5EF4-FFF2-40B4-BE49-F238E27FC236}">
                  <a16:creationId xmlns:a16="http://schemas.microsoft.com/office/drawing/2014/main" id="{0D241336-E462-48A6-A873-54E19207B28C}"/>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grpSp>
      <p:sp>
        <p:nvSpPr>
          <p:cNvPr id="92" name="TextBox 91"/>
          <p:cNvSpPr txBox="1"/>
          <p:nvPr userDrawn="1"/>
        </p:nvSpPr>
        <p:spPr>
          <a:xfrm>
            <a:off x="3087396" y="4851632"/>
            <a:ext cx="2959099" cy="215444"/>
          </a:xfrm>
          <a:prstGeom prst="rect">
            <a:avLst/>
          </a:prstGeom>
          <a:noFill/>
        </p:spPr>
        <p:txBody>
          <a:bodyPr wrap="square" rtlCol="0">
            <a:spAutoFit/>
          </a:bodyPr>
          <a:lstStyle/>
          <a:p>
            <a:pPr algn="ctr" fontAlgn="base">
              <a:spcBef>
                <a:spcPct val="0"/>
              </a:spcBef>
              <a:spcAft>
                <a:spcPct val="0"/>
              </a:spcAft>
            </a:pPr>
            <a:r>
              <a:rPr lang="en-US" sz="800" dirty="0">
                <a:solidFill>
                  <a:srgbClr val="7C7C7C"/>
                </a:solidFill>
                <a:latin typeface="Calibri Light" panose="020F0302020204030204" pitchFamily="34" charset="0"/>
                <a:ea typeface="ヒラギノ角ゴ Pro W3" pitchFamily="124" charset="-128"/>
                <a:cs typeface="Calibri" panose="020F0502020204030204" pitchFamily="34" charset="0"/>
              </a:rPr>
              <a:t>©Larsen &amp; Toubro Infotech Ltd. Privileged and Confidential</a:t>
            </a:r>
          </a:p>
        </p:txBody>
      </p:sp>
      <p:pic>
        <p:nvPicPr>
          <p:cNvPr id="93" name="Picture 2" descr="C:\Users\10630824\Desktop\Microot template\LTI logo (2).png"/>
          <p:cNvPicPr>
            <a:picLocks noChangeAspect="1" noChangeArrowheads="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214606" y="4755051"/>
            <a:ext cx="426695" cy="249287"/>
          </a:xfrm>
          <a:prstGeom prst="rect">
            <a:avLst/>
          </a:prstGeom>
          <a:noFill/>
          <a:extLst>
            <a:ext uri="{909E8E84-426E-40DD-AFC4-6F175D3DCCD1}">
              <a14:hiddenFill xmlns:a14="http://schemas.microsoft.com/office/drawing/2010/main">
                <a:solidFill>
                  <a:srgbClr val="FFFFFF"/>
                </a:solidFill>
              </a14:hiddenFill>
            </a:ext>
          </a:extLst>
        </p:spPr>
      </p:pic>
      <p:grpSp>
        <p:nvGrpSpPr>
          <p:cNvPr id="94" name="Group 93">
            <a:extLst>
              <a:ext uri="{FF2B5EF4-FFF2-40B4-BE49-F238E27FC236}">
                <a16:creationId xmlns:a16="http://schemas.microsoft.com/office/drawing/2014/main" id="{DE981F83-3A5B-4AEE-9903-3D63CEF5F1E0}"/>
              </a:ext>
            </a:extLst>
          </p:cNvPr>
          <p:cNvGrpSpPr/>
          <p:nvPr userDrawn="1"/>
        </p:nvGrpSpPr>
        <p:grpSpPr>
          <a:xfrm>
            <a:off x="8138832" y="4559763"/>
            <a:ext cx="1005168" cy="583738"/>
            <a:chOff x="10851776" y="6079683"/>
            <a:chExt cx="1340224" cy="778317"/>
          </a:xfrm>
        </p:grpSpPr>
        <p:sp>
          <p:nvSpPr>
            <p:cNvPr id="95" name="Rectangle 94">
              <a:extLst>
                <a:ext uri="{FF2B5EF4-FFF2-40B4-BE49-F238E27FC236}">
                  <a16:creationId xmlns:a16="http://schemas.microsoft.com/office/drawing/2014/main" id="{1D9E15F2-5FDF-4700-8F0B-60913CCFD2DC}"/>
                </a:ext>
              </a:extLst>
            </p:cNvPr>
            <p:cNvSpPr/>
            <p:nvPr userDrawn="1"/>
          </p:nvSpPr>
          <p:spPr>
            <a:xfrm>
              <a:off x="11711510" y="6604526"/>
              <a:ext cx="480490" cy="253474"/>
            </a:xfrm>
            <a:prstGeom prst="rect">
              <a:avLst/>
            </a:prstGeom>
            <a:solidFill>
              <a:srgbClr val="23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pic>
          <p:nvPicPr>
            <p:cNvPr id="96" name="Picture 95">
              <a:extLst>
                <a:ext uri="{FF2B5EF4-FFF2-40B4-BE49-F238E27FC236}">
                  <a16:creationId xmlns:a16="http://schemas.microsoft.com/office/drawing/2014/main" id="{E34BE43C-F59A-4AED-BDAA-FC4C690704EC}"/>
                </a:ext>
              </a:extLst>
            </p:cNvPr>
            <p:cNvPicPr>
              <a:picLocks noChangeAspect="1"/>
            </p:cNvPicPr>
            <p:nvPr userDrawn="1"/>
          </p:nvPicPr>
          <p:blipFill rotWithShape="1">
            <a:blip r:embed="rId16" cstate="print">
              <a:extLst>
                <a:ext uri="{28A0092B-C50C-407E-A947-70E740481C1C}">
                  <a14:useLocalDpi xmlns:a14="http://schemas.microsoft.com/office/drawing/2010/main" val="0"/>
                </a:ext>
              </a:extLst>
            </a:blip>
            <a:srcRect l="23098" t="33529" r="12006" b="6172"/>
            <a:stretch/>
          </p:blipFill>
          <p:spPr>
            <a:xfrm>
              <a:off x="10851776" y="6079683"/>
              <a:ext cx="1340224" cy="778317"/>
            </a:xfrm>
            <a:prstGeom prst="rect">
              <a:avLst/>
            </a:prstGeom>
          </p:spPr>
        </p:pic>
      </p:grpSp>
      <p:pic>
        <p:nvPicPr>
          <p:cNvPr id="97" name="Picture 96">
            <a:extLst>
              <a:ext uri="{FF2B5EF4-FFF2-40B4-BE49-F238E27FC236}">
                <a16:creationId xmlns:a16="http://schemas.microsoft.com/office/drawing/2014/main" id="{DC0C0F92-B774-4741-B9EE-133D9AF8A454}"/>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 y="-37706"/>
            <a:ext cx="617220" cy="617220"/>
          </a:xfrm>
          <a:prstGeom prst="rect">
            <a:avLst/>
          </a:prstGeom>
        </p:spPr>
      </p:pic>
      <p:sp>
        <p:nvSpPr>
          <p:cNvPr id="98" name="Rectangle 97"/>
          <p:cNvSpPr/>
          <p:nvPr userDrawn="1"/>
        </p:nvSpPr>
        <p:spPr>
          <a:xfrm>
            <a:off x="8674501" y="4762703"/>
            <a:ext cx="362600" cy="276999"/>
          </a:xfrm>
          <a:prstGeom prst="rect">
            <a:avLst/>
          </a:prstGeom>
        </p:spPr>
        <p:txBody>
          <a:bodyPr wrap="none">
            <a:spAutoFit/>
          </a:bodyPr>
          <a:lstStyle/>
          <a:p>
            <a:pPr algn="ctr" defTabSz="457166" fontAlgn="base">
              <a:spcBef>
                <a:spcPct val="0"/>
              </a:spcBef>
              <a:spcAft>
                <a:spcPct val="0"/>
              </a:spcAft>
              <a:defRPr/>
            </a:pPr>
            <a:fld id="{9C5957C0-C9FD-924F-A662-3B71DAE40C56}" type="slidenum">
              <a:rPr lang="uk-UA" sz="1200" b="1" smtClean="0">
                <a:solidFill>
                  <a:srgbClr val="FEFDFD"/>
                </a:solidFill>
                <a:latin typeface="Calibri Light" charset="0"/>
                <a:ea typeface="Calibri Light" charset="0"/>
                <a:cs typeface="Calibri Light" charset="0"/>
              </a:rPr>
              <a:pPr algn="ctr" defTabSz="457166" fontAlgn="base">
                <a:spcBef>
                  <a:spcPct val="0"/>
                </a:spcBef>
                <a:spcAft>
                  <a:spcPct val="0"/>
                </a:spcAft>
                <a:defRPr/>
              </a:pPr>
              <a:t>‹#›</a:t>
            </a:fld>
            <a:endParaRPr lang="uk-UA" sz="825" b="1" dirty="0">
              <a:solidFill>
                <a:srgbClr val="FEFDFD"/>
              </a:solidFill>
              <a:latin typeface="Calibri Light" charset="0"/>
              <a:ea typeface="Calibri Light" charset="0"/>
              <a:cs typeface="Calibri Light" charset="0"/>
            </a:endParaRPr>
          </a:p>
        </p:txBody>
      </p:sp>
    </p:spTree>
    <p:extLst>
      <p:ext uri="{BB962C8B-B14F-4D97-AF65-F5344CB8AC3E}">
        <p14:creationId xmlns:p14="http://schemas.microsoft.com/office/powerpoint/2010/main" val="2104935831"/>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circuit&#10;&#10;Description automatically generated">
            <a:extLst>
              <a:ext uri="{FF2B5EF4-FFF2-40B4-BE49-F238E27FC236}">
                <a16:creationId xmlns:a16="http://schemas.microsoft.com/office/drawing/2014/main" id="{C902654B-7208-4B2B-A298-1A28055DC3B3}"/>
              </a:ext>
            </a:extLst>
          </p:cNvPr>
          <p:cNvPicPr>
            <a:picLocks noChangeAspect="1"/>
          </p:cNvPicPr>
          <p:nvPr/>
        </p:nvPicPr>
        <p:blipFill rotWithShape="1">
          <a:blip r:embed="rId2">
            <a:extLst>
              <a:ext uri="{28A0092B-C50C-407E-A947-70E740481C1C}">
                <a14:useLocalDpi xmlns:a14="http://schemas.microsoft.com/office/drawing/2010/main" val="0"/>
              </a:ext>
            </a:extLst>
          </a:blip>
          <a:srcRect l="-5250" t="-593" r="-5250" b="472"/>
          <a:stretch/>
        </p:blipFill>
        <p:spPr>
          <a:xfrm>
            <a:off x="794145" y="4751172"/>
            <a:ext cx="773972" cy="293596"/>
          </a:xfrm>
          <a:prstGeom prst="rect">
            <a:avLst/>
          </a:prstGeom>
          <a:noFill/>
        </p:spPr>
      </p:pic>
      <p:pic>
        <p:nvPicPr>
          <p:cNvPr id="4" name="Picture 3"/>
          <p:cNvPicPr>
            <a:picLocks noChangeAspect="1"/>
          </p:cNvPicPr>
          <p:nvPr/>
        </p:nvPicPr>
        <p:blipFill>
          <a:blip r:embed="rId3"/>
          <a:stretch>
            <a:fillRect/>
          </a:stretch>
        </p:blipFill>
        <p:spPr>
          <a:xfrm>
            <a:off x="794145" y="146132"/>
            <a:ext cx="7391780" cy="3876874"/>
          </a:xfrm>
          <a:prstGeom prst="rect">
            <a:avLst/>
          </a:prstGeom>
        </p:spPr>
      </p:pic>
      <p:sp>
        <p:nvSpPr>
          <p:cNvPr id="5" name="TextBox 4"/>
          <p:cNvSpPr txBox="1"/>
          <p:nvPr/>
        </p:nvSpPr>
        <p:spPr>
          <a:xfrm>
            <a:off x="2064895" y="3902905"/>
            <a:ext cx="4815590" cy="573372"/>
          </a:xfrm>
          <a:prstGeom prst="rect">
            <a:avLst/>
          </a:prstGeom>
        </p:spPr>
        <p:style>
          <a:lnRef idx="2">
            <a:schemeClr val="accent6"/>
          </a:lnRef>
          <a:fillRef idx="1">
            <a:schemeClr val="lt1"/>
          </a:fillRef>
          <a:effectRef idx="0">
            <a:schemeClr val="accent6"/>
          </a:effectRef>
          <a:fontRef idx="minor">
            <a:schemeClr val="dk1"/>
          </a:fontRef>
        </p:style>
        <p:txBody>
          <a:bodyPr wrap="square" rtlCol="0">
            <a:noAutofit/>
          </a:bodyPr>
          <a:lstStyle/>
          <a:p>
            <a:pPr algn="l"/>
            <a:r>
              <a:rPr lang="en-US" sz="2400" dirty="0">
                <a:latin typeface="Castellar" panose="020A0402060406010301" pitchFamily="18" charset="0"/>
              </a:rPr>
              <a:t>Code Blazers</a:t>
            </a:r>
          </a:p>
        </p:txBody>
      </p:sp>
      <p:sp>
        <p:nvSpPr>
          <p:cNvPr id="2" name="TextBox 1"/>
          <p:cNvSpPr txBox="1"/>
          <p:nvPr/>
        </p:nvSpPr>
        <p:spPr>
          <a:xfrm>
            <a:off x="-59960" y="3977856"/>
            <a:ext cx="2124855" cy="616629"/>
          </a:xfrm>
          <a:prstGeom prst="rect">
            <a:avLst/>
          </a:prstGeom>
          <a:noFill/>
        </p:spPr>
        <p:txBody>
          <a:bodyPr wrap="square" rtlCol="0">
            <a:noAutofit/>
          </a:bodyPr>
          <a:lstStyle/>
          <a:p>
            <a:r>
              <a:rPr lang="en-US" sz="2000" dirty="0">
                <a:solidFill>
                  <a:schemeClr val="accent6"/>
                </a:solidFill>
                <a:latin typeface="Bodoni MT Black" panose="02070A03080606020203" pitchFamily="18" charset="0"/>
              </a:rPr>
              <a:t>TEAM NAME:</a:t>
            </a:r>
          </a:p>
        </p:txBody>
      </p:sp>
      <p:pic>
        <p:nvPicPr>
          <p:cNvPr id="7" name="Picture 6"/>
          <p:cNvPicPr>
            <a:picLocks noChangeAspect="1"/>
          </p:cNvPicPr>
          <p:nvPr/>
        </p:nvPicPr>
        <p:blipFill>
          <a:blip r:embed="rId4"/>
          <a:srcRect/>
          <a:stretch/>
        </p:blipFill>
        <p:spPr>
          <a:xfrm>
            <a:off x="6975688" y="3891557"/>
            <a:ext cx="1228506" cy="991064"/>
          </a:xfrm>
          <a:prstGeom prst="rect">
            <a:avLst/>
          </a:prstGeom>
        </p:spPr>
      </p:pic>
    </p:spTree>
    <p:extLst>
      <p:ext uri="{BB962C8B-B14F-4D97-AF65-F5344CB8AC3E}">
        <p14:creationId xmlns:p14="http://schemas.microsoft.com/office/powerpoint/2010/main" val="283527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Problem Statement</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881124"/>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r>
              <a:rPr lang="en-US" sz="2400" dirty="0">
                <a:solidFill>
                  <a:schemeClr val="accent4"/>
                </a:solidFill>
              </a:rPr>
              <a:t>Customer credit rating using social media analytics</a:t>
            </a:r>
          </a:p>
          <a:p>
            <a:pPr algn="l"/>
            <a:endParaRPr lang="en-US" sz="1800" dirty="0">
              <a:solidFill>
                <a:schemeClr val="accent4"/>
              </a:solidFill>
            </a:endParaRPr>
          </a:p>
          <a:p>
            <a:pPr algn="l"/>
            <a:r>
              <a:rPr lang="en-US" sz="1800" dirty="0">
                <a:solidFill>
                  <a:schemeClr val="tx1"/>
                </a:solidFill>
              </a:rPr>
              <a:t>Borrowers try to usually  take loan from financial institutions. This has worked for quite some time, but there are many individuals who has good financial power and are looking for lending their money </a:t>
            </a:r>
            <a:r>
              <a:rPr lang="en-US" sz="1800" dirty="0" err="1">
                <a:solidFill>
                  <a:schemeClr val="tx1"/>
                </a:solidFill>
              </a:rPr>
              <a:t>i.e</a:t>
            </a:r>
            <a:r>
              <a:rPr lang="en-US" sz="1800" dirty="0">
                <a:solidFill>
                  <a:schemeClr val="tx1"/>
                </a:solidFill>
              </a:rPr>
              <a:t> P2P transactions. These classification product will help them to detect potential defaulters/candidate by using customer’s social media data.</a:t>
            </a:r>
          </a:p>
          <a:p>
            <a:pPr algn="l"/>
            <a:r>
              <a:rPr lang="en-US" sz="1800" dirty="0">
                <a:solidFill>
                  <a:schemeClr val="tx1"/>
                </a:solidFill>
              </a:rPr>
              <a:t>Financial Institutions can also use this product to determine the potential customer/willful defaulters.</a:t>
            </a:r>
          </a:p>
        </p:txBody>
      </p:sp>
    </p:spTree>
    <p:extLst>
      <p:ext uri="{BB962C8B-B14F-4D97-AF65-F5344CB8AC3E}">
        <p14:creationId xmlns:p14="http://schemas.microsoft.com/office/powerpoint/2010/main" val="272528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33398" y="2472952"/>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Technology Stack used</a:t>
            </a:r>
          </a:p>
        </p:txBody>
      </p:sp>
      <p:sp>
        <p:nvSpPr>
          <p:cNvPr id="9" name="Rectangle 8">
            <a:extLst>
              <a:ext uri="{FF2B5EF4-FFF2-40B4-BE49-F238E27FC236}">
                <a16:creationId xmlns:a16="http://schemas.microsoft.com/office/drawing/2014/main" id="{CCB79F84-A71F-4C90-A599-76F7E8C3FDCA}"/>
              </a:ext>
            </a:extLst>
          </p:cNvPr>
          <p:cNvSpPr/>
          <p:nvPr/>
        </p:nvSpPr>
        <p:spPr>
          <a:xfrm>
            <a:off x="533398" y="2983043"/>
            <a:ext cx="8067675" cy="1651584"/>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228600" indent="-228600" algn="l">
              <a:buAutoNum type="arabicParenR"/>
            </a:pPr>
            <a:r>
              <a:rPr lang="en-US" sz="1600" dirty="0" err="1"/>
              <a:t>Pycharm</a:t>
            </a:r>
            <a:r>
              <a:rPr lang="en-US" sz="1600" dirty="0"/>
              <a:t>, python</a:t>
            </a:r>
          </a:p>
          <a:p>
            <a:pPr marL="228600" indent="-228600" algn="l">
              <a:buAutoNum type="arabicParenR"/>
            </a:pPr>
            <a:r>
              <a:rPr lang="en-US" sz="1600" dirty="0"/>
              <a:t>Watson studio</a:t>
            </a:r>
          </a:p>
          <a:p>
            <a:pPr marL="228600" indent="-228600" algn="l">
              <a:buAutoNum type="arabicParenR"/>
            </a:pPr>
            <a:r>
              <a:rPr lang="en-US" sz="1600" dirty="0"/>
              <a:t>Skit-kit learn</a:t>
            </a:r>
          </a:p>
          <a:p>
            <a:pPr marL="228600" indent="-228600" algn="l">
              <a:buAutoNum type="arabicParenR"/>
            </a:pPr>
            <a:r>
              <a:rPr lang="en-US" sz="1600" dirty="0"/>
              <a:t>Matplotlib</a:t>
            </a:r>
          </a:p>
          <a:p>
            <a:pPr marL="228600" indent="-228600" algn="l">
              <a:buAutoNum type="arabicParenR"/>
            </a:pPr>
            <a:r>
              <a:rPr lang="en-US" sz="1600" dirty="0"/>
              <a:t>seaborn</a:t>
            </a:r>
          </a:p>
          <a:p>
            <a:pPr algn="l"/>
            <a:endParaRPr lang="en-US" sz="1100" dirty="0"/>
          </a:p>
        </p:txBody>
      </p:sp>
      <p:sp>
        <p:nvSpPr>
          <p:cNvPr id="4" name="TextBox 3">
            <a:extLst>
              <a:ext uri="{FF2B5EF4-FFF2-40B4-BE49-F238E27FC236}">
                <a16:creationId xmlns:a16="http://schemas.microsoft.com/office/drawing/2014/main" id="{83CC51E3-E419-4AB1-8316-5C2835430B1C}"/>
              </a:ext>
            </a:extLst>
          </p:cNvPr>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Describe your solution</a:t>
            </a:r>
          </a:p>
        </p:txBody>
      </p:sp>
      <p:sp>
        <p:nvSpPr>
          <p:cNvPr id="6" name="Rectangle 5">
            <a:extLst>
              <a:ext uri="{FF2B5EF4-FFF2-40B4-BE49-F238E27FC236}">
                <a16:creationId xmlns:a16="http://schemas.microsoft.com/office/drawing/2014/main" id="{CCB79F84-A71F-4C90-A599-76F7E8C3FDCA}"/>
              </a:ext>
            </a:extLst>
          </p:cNvPr>
          <p:cNvSpPr/>
          <p:nvPr/>
        </p:nvSpPr>
        <p:spPr>
          <a:xfrm>
            <a:off x="533398" y="785735"/>
            <a:ext cx="8067675" cy="150401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lang="en-US" dirty="0"/>
              <a:t>We took the customer information which basically comprises of the customer’s credit information,  personal information ,job information, social media information and tried to come to a model where it predicts whether the customer is a defaulter or not .</a:t>
            </a:r>
          </a:p>
          <a:p>
            <a:pPr algn="l"/>
            <a:r>
              <a:rPr lang="en-US" dirty="0"/>
              <a:t>So here we have used the customer network information such as the social exposure, social network quality, social exposure and the twitter account in order to know about the customers social media information, so we have used the twitter API to fetch tweets based on hashtags and then tried to apply sentiment analysis on those tweets and then give these as one of the model input which could be used to predict the output</a:t>
            </a:r>
          </a:p>
          <a:p>
            <a:pPr algn="l"/>
            <a:endParaRPr lang="en-US" sz="1100" dirty="0"/>
          </a:p>
        </p:txBody>
      </p:sp>
    </p:spTree>
    <p:extLst>
      <p:ext uri="{BB962C8B-B14F-4D97-AF65-F5344CB8AC3E}">
        <p14:creationId xmlns:p14="http://schemas.microsoft.com/office/powerpoint/2010/main" val="267521872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CC51E3-E419-4AB1-8316-5C2835430B1C}"/>
              </a:ext>
            </a:extLst>
          </p:cNvPr>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t>Use Cases &amp; Business Value of the solution</a:t>
            </a:r>
            <a:endParaRPr lang="en-US" sz="1800" dirty="0">
              <a:latin typeface="+mn-lt"/>
            </a:endParaRPr>
          </a:p>
        </p:txBody>
      </p:sp>
      <p:sp>
        <p:nvSpPr>
          <p:cNvPr id="6" name="Rectangle 5">
            <a:extLst>
              <a:ext uri="{FF2B5EF4-FFF2-40B4-BE49-F238E27FC236}">
                <a16:creationId xmlns:a16="http://schemas.microsoft.com/office/drawing/2014/main" id="{CCB79F84-A71F-4C90-A599-76F7E8C3FDCA}"/>
              </a:ext>
            </a:extLst>
          </p:cNvPr>
          <p:cNvSpPr/>
          <p:nvPr/>
        </p:nvSpPr>
        <p:spPr>
          <a:xfrm>
            <a:off x="533398" y="785734"/>
            <a:ext cx="8067675" cy="3921347"/>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lang="en-US" sz="1400" dirty="0"/>
              <a:t>There are can be various use cases for these. Some of them we analyzed are</a:t>
            </a:r>
          </a:p>
          <a:p>
            <a:pPr marL="228600" indent="-228600" algn="l">
              <a:buAutoNum type="arabicPeriod"/>
            </a:pPr>
            <a:r>
              <a:rPr lang="en-US" sz="1400" dirty="0"/>
              <a:t>New User: A user asking for loan for first time.</a:t>
            </a:r>
          </a:p>
          <a:p>
            <a:pPr algn="l"/>
            <a:r>
              <a:rPr lang="en-US" sz="1400" dirty="0"/>
              <a:t>	The bank user will enter a name n the system. The product will search using the mobile number and will scan his last 5 or 10 years of data and will try to analyze his spend details. System will try to identify his personality by looking his post/tweets/images etc. The product will also scan through his contact list details and will try to find out defaulters.</a:t>
            </a:r>
          </a:p>
          <a:p>
            <a:pPr algn="l"/>
            <a:endParaRPr lang="en-US" sz="1400" dirty="0"/>
          </a:p>
          <a:p>
            <a:pPr algn="l"/>
            <a:r>
              <a:rPr lang="en-US" sz="1400" dirty="0"/>
              <a:t>2. Willful Defaulters: </a:t>
            </a:r>
          </a:p>
          <a:p>
            <a:pPr algn="l"/>
            <a:r>
              <a:rPr lang="en-US" sz="1400" dirty="0"/>
              <a:t>	These users are existing customer who has borrowed money from institution. System can scan through their social data and try to find out about their current status. </a:t>
            </a:r>
            <a:r>
              <a:rPr lang="en-US" sz="1400" dirty="0" err="1"/>
              <a:t>Eg</a:t>
            </a:r>
            <a:r>
              <a:rPr lang="en-US" sz="1400" dirty="0"/>
              <a:t>: Suppose a person has not paid his EMI for past 3 months but he his posting his new Car purchase on social media. System can make an alert o such customers to take an appropriate actions.</a:t>
            </a:r>
          </a:p>
          <a:p>
            <a:pPr algn="l"/>
            <a:endParaRPr lang="en-US" sz="1400" dirty="0"/>
          </a:p>
          <a:p>
            <a:pPr algn="l"/>
            <a:r>
              <a:rPr lang="en-US" sz="1400" dirty="0"/>
              <a:t>3.P2P Transactions:</a:t>
            </a:r>
          </a:p>
          <a:p>
            <a:pPr algn="l"/>
            <a:r>
              <a:rPr lang="en-US" sz="1400" dirty="0"/>
              <a:t>	There are individuals who has enough financial power and wants to do P2P transaction</a:t>
            </a:r>
          </a:p>
          <a:p>
            <a:pPr algn="l"/>
            <a:r>
              <a:rPr lang="en-US" sz="1400" dirty="0"/>
              <a:t>. The system can help such individuals to identify the right customer without going through traditional Credit rating analysis.</a:t>
            </a:r>
          </a:p>
          <a:p>
            <a:pPr algn="l"/>
            <a:r>
              <a:rPr lang="en-US" sz="1400" b="1" dirty="0"/>
              <a:t>P.S We are considering that we will get the data from various social media accounts of the customer.</a:t>
            </a:r>
          </a:p>
          <a:p>
            <a:pPr algn="l"/>
            <a:endParaRPr lang="en-US" sz="1400" dirty="0"/>
          </a:p>
        </p:txBody>
      </p:sp>
    </p:spTree>
    <p:extLst>
      <p:ext uri="{BB962C8B-B14F-4D97-AF65-F5344CB8AC3E}">
        <p14:creationId xmlns:p14="http://schemas.microsoft.com/office/powerpoint/2010/main" val="24544041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57F3A531-36E1-43C5-B0BA-8D8046E41A9D}"/>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What was accomplished </a:t>
            </a:r>
          </a:p>
        </p:txBody>
      </p:sp>
      <p:sp>
        <p:nvSpPr>
          <p:cNvPr id="18" name="Rectangle 17">
            <a:extLst>
              <a:ext uri="{FF2B5EF4-FFF2-40B4-BE49-F238E27FC236}">
                <a16:creationId xmlns:a16="http://schemas.microsoft.com/office/drawing/2014/main" id="{D8DD7AB7-5FAF-4E32-A43B-5220CA650023}"/>
              </a:ext>
            </a:extLst>
          </p:cNvPr>
          <p:cNvSpPr/>
          <p:nvPr/>
        </p:nvSpPr>
        <p:spPr>
          <a:xfrm>
            <a:off x="533398" y="559440"/>
            <a:ext cx="8067675" cy="4075187"/>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lang="en-US" sz="1100" dirty="0"/>
          </a:p>
        </p:txBody>
      </p:sp>
      <p:sp>
        <p:nvSpPr>
          <p:cNvPr id="19" name="Rectangle: Rounded Corners 18">
            <a:extLst>
              <a:ext uri="{FF2B5EF4-FFF2-40B4-BE49-F238E27FC236}">
                <a16:creationId xmlns:a16="http://schemas.microsoft.com/office/drawing/2014/main" id="{6B55ADAA-97AB-4BDE-948A-5BBAB2F09BE6}"/>
              </a:ext>
            </a:extLst>
          </p:cNvPr>
          <p:cNvSpPr/>
          <p:nvPr/>
        </p:nvSpPr>
        <p:spPr>
          <a:xfrm>
            <a:off x="666750" y="1006929"/>
            <a:ext cx="1073150" cy="732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Rectangle: Rounded Corners 19">
            <a:extLst>
              <a:ext uri="{FF2B5EF4-FFF2-40B4-BE49-F238E27FC236}">
                <a16:creationId xmlns:a16="http://schemas.microsoft.com/office/drawing/2014/main" id="{6AB405CE-E87C-4C92-AC53-97F28EB39D72}"/>
              </a:ext>
            </a:extLst>
          </p:cNvPr>
          <p:cNvSpPr/>
          <p:nvPr/>
        </p:nvSpPr>
        <p:spPr>
          <a:xfrm>
            <a:off x="2101850" y="1032329"/>
            <a:ext cx="1073150" cy="732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Rectangle: Rounded Corners 20">
            <a:extLst>
              <a:ext uri="{FF2B5EF4-FFF2-40B4-BE49-F238E27FC236}">
                <a16:creationId xmlns:a16="http://schemas.microsoft.com/office/drawing/2014/main" id="{3CB53030-E7F7-4661-BA10-903E79BC89F2}"/>
              </a:ext>
            </a:extLst>
          </p:cNvPr>
          <p:cNvSpPr/>
          <p:nvPr/>
        </p:nvSpPr>
        <p:spPr>
          <a:xfrm>
            <a:off x="3613150" y="1013279"/>
            <a:ext cx="1073150" cy="732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Rectangle: Rounded Corners 21">
            <a:extLst>
              <a:ext uri="{FF2B5EF4-FFF2-40B4-BE49-F238E27FC236}">
                <a16:creationId xmlns:a16="http://schemas.microsoft.com/office/drawing/2014/main" id="{2AB52217-BA54-4A10-B9FA-BAC8FDD2EF83}"/>
              </a:ext>
            </a:extLst>
          </p:cNvPr>
          <p:cNvSpPr/>
          <p:nvPr/>
        </p:nvSpPr>
        <p:spPr>
          <a:xfrm>
            <a:off x="5207000" y="1013279"/>
            <a:ext cx="1073150" cy="732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Rectangle: Rounded Corners 22">
            <a:extLst>
              <a:ext uri="{FF2B5EF4-FFF2-40B4-BE49-F238E27FC236}">
                <a16:creationId xmlns:a16="http://schemas.microsoft.com/office/drawing/2014/main" id="{AA9268A6-772E-4885-9743-5599020C2278}"/>
              </a:ext>
            </a:extLst>
          </p:cNvPr>
          <p:cNvSpPr/>
          <p:nvPr/>
        </p:nvSpPr>
        <p:spPr>
          <a:xfrm>
            <a:off x="5213350" y="2486479"/>
            <a:ext cx="1073150" cy="732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Rectangle: Rounded Corners 23">
            <a:extLst>
              <a:ext uri="{FF2B5EF4-FFF2-40B4-BE49-F238E27FC236}">
                <a16:creationId xmlns:a16="http://schemas.microsoft.com/office/drawing/2014/main" id="{1D981F4E-4262-4279-95B3-3A3C620409E8}"/>
              </a:ext>
            </a:extLst>
          </p:cNvPr>
          <p:cNvSpPr/>
          <p:nvPr/>
        </p:nvSpPr>
        <p:spPr>
          <a:xfrm>
            <a:off x="3644900" y="2486479"/>
            <a:ext cx="1073150" cy="732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Text Box 9">
            <a:extLst>
              <a:ext uri="{FF2B5EF4-FFF2-40B4-BE49-F238E27FC236}">
                <a16:creationId xmlns:a16="http://schemas.microsoft.com/office/drawing/2014/main" id="{E163B5AE-F38B-4DE3-ACA0-05134D04F8D0}"/>
              </a:ext>
            </a:extLst>
          </p:cNvPr>
          <p:cNvSpPr txBox="1">
            <a:spLocks noChangeArrowheads="1"/>
          </p:cNvSpPr>
          <p:nvPr/>
        </p:nvSpPr>
        <p:spPr bwMode="auto">
          <a:xfrm>
            <a:off x="720725" y="1052739"/>
            <a:ext cx="965200" cy="64135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Used twitter API to fetch tweets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Text Box 10">
            <a:extLst>
              <a:ext uri="{FF2B5EF4-FFF2-40B4-BE49-F238E27FC236}">
                <a16:creationId xmlns:a16="http://schemas.microsoft.com/office/drawing/2014/main" id="{BBC9F73D-F17F-4D35-B378-E0F3B6D52F85}"/>
              </a:ext>
            </a:extLst>
          </p:cNvPr>
          <p:cNvSpPr txBox="1">
            <a:spLocks noChangeArrowheads="1"/>
          </p:cNvSpPr>
          <p:nvPr/>
        </p:nvSpPr>
        <p:spPr bwMode="auto">
          <a:xfrm>
            <a:off x="2145846" y="1067318"/>
            <a:ext cx="984250" cy="628261"/>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Used sentiment analysis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Text Box 11">
            <a:extLst>
              <a:ext uri="{FF2B5EF4-FFF2-40B4-BE49-F238E27FC236}">
                <a16:creationId xmlns:a16="http://schemas.microsoft.com/office/drawing/2014/main" id="{49CD0DF2-F3D0-45E2-BF3A-6A42BEA33A03}"/>
              </a:ext>
            </a:extLst>
          </p:cNvPr>
          <p:cNvSpPr txBox="1">
            <a:spLocks noChangeArrowheads="1"/>
          </p:cNvSpPr>
          <p:nvPr/>
        </p:nvSpPr>
        <p:spPr bwMode="auto">
          <a:xfrm>
            <a:off x="3666671" y="1071853"/>
            <a:ext cx="977900" cy="608628"/>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Network information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Text Box 12">
            <a:extLst>
              <a:ext uri="{FF2B5EF4-FFF2-40B4-BE49-F238E27FC236}">
                <a16:creationId xmlns:a16="http://schemas.microsoft.com/office/drawing/2014/main" id="{6CB313DF-FBB8-4A52-9A2A-DB4E6C143BDD}"/>
              </a:ext>
            </a:extLst>
          </p:cNvPr>
          <p:cNvSpPr txBox="1">
            <a:spLocks noChangeArrowheads="1"/>
          </p:cNvSpPr>
          <p:nvPr/>
        </p:nvSpPr>
        <p:spPr bwMode="auto">
          <a:xfrm>
            <a:off x="5280025" y="1067318"/>
            <a:ext cx="971550" cy="647894"/>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EDA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Text Box 15">
            <a:extLst>
              <a:ext uri="{FF2B5EF4-FFF2-40B4-BE49-F238E27FC236}">
                <a16:creationId xmlns:a16="http://schemas.microsoft.com/office/drawing/2014/main" id="{87F5B324-2A8D-46A9-93E2-FA90AA4B484C}"/>
              </a:ext>
            </a:extLst>
          </p:cNvPr>
          <p:cNvSpPr txBox="1">
            <a:spLocks noChangeArrowheads="1"/>
          </p:cNvSpPr>
          <p:nvPr/>
        </p:nvSpPr>
        <p:spPr bwMode="auto">
          <a:xfrm>
            <a:off x="3689350" y="2519200"/>
            <a:ext cx="984250" cy="667528"/>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Tried to deploy on the cloud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Text Box 16">
            <a:extLst>
              <a:ext uri="{FF2B5EF4-FFF2-40B4-BE49-F238E27FC236}">
                <a16:creationId xmlns:a16="http://schemas.microsoft.com/office/drawing/2014/main" id="{E286B10B-EE6E-40BD-BBA7-63CC1039C249}"/>
              </a:ext>
            </a:extLst>
          </p:cNvPr>
          <p:cNvSpPr txBox="1">
            <a:spLocks noChangeArrowheads="1"/>
          </p:cNvSpPr>
          <p:nvPr/>
        </p:nvSpPr>
        <p:spPr bwMode="auto">
          <a:xfrm>
            <a:off x="5264150" y="2581372"/>
            <a:ext cx="958850" cy="543184"/>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Used </a:t>
            </a:r>
            <a:r>
              <a:rPr lang="en-US" altLang="en-US" sz="1100" dirty="0" err="1">
                <a:latin typeface="Calibri" panose="020F0502020204030204" pitchFamily="34" charset="0"/>
                <a:ea typeface="Calibri" panose="020F0502020204030204" pitchFamily="34" charset="0"/>
                <a:cs typeface="Times New Roman" panose="02020603050405020304" pitchFamily="18" charset="0"/>
              </a:rPr>
              <a:t>Jupyter</a:t>
            </a:r>
            <a:r>
              <a:rPr lang="en-US" altLang="en-US" sz="1100" dirty="0">
                <a:latin typeface="Calibri" panose="020F0502020204030204" pitchFamily="34" charset="0"/>
                <a:ea typeface="Calibri" panose="020F0502020204030204" pitchFamily="34" charset="0"/>
                <a:cs typeface="Times New Roman" panose="02020603050405020304" pitchFamily="18" charset="0"/>
              </a:rPr>
              <a:t> notebook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Arrow: Right 30">
            <a:extLst>
              <a:ext uri="{FF2B5EF4-FFF2-40B4-BE49-F238E27FC236}">
                <a16:creationId xmlns:a16="http://schemas.microsoft.com/office/drawing/2014/main" id="{E39006AC-EF4F-45F9-9E58-B4161D6CCC57}"/>
              </a:ext>
            </a:extLst>
          </p:cNvPr>
          <p:cNvSpPr/>
          <p:nvPr/>
        </p:nvSpPr>
        <p:spPr>
          <a:xfrm>
            <a:off x="1739900" y="1323845"/>
            <a:ext cx="330200" cy="111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Arrow: Right 31">
            <a:extLst>
              <a:ext uri="{FF2B5EF4-FFF2-40B4-BE49-F238E27FC236}">
                <a16:creationId xmlns:a16="http://schemas.microsoft.com/office/drawing/2014/main" id="{2BE015E2-84C3-4D98-A401-92E608AFDAF4}"/>
              </a:ext>
            </a:extLst>
          </p:cNvPr>
          <p:cNvSpPr/>
          <p:nvPr/>
        </p:nvSpPr>
        <p:spPr>
          <a:xfrm>
            <a:off x="3175000" y="1348662"/>
            <a:ext cx="450850" cy="130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3" name="Arrow: Right 32">
            <a:extLst>
              <a:ext uri="{FF2B5EF4-FFF2-40B4-BE49-F238E27FC236}">
                <a16:creationId xmlns:a16="http://schemas.microsoft.com/office/drawing/2014/main" id="{A23416BB-7E72-4255-9973-DB0744FAF80A}"/>
              </a:ext>
            </a:extLst>
          </p:cNvPr>
          <p:cNvSpPr/>
          <p:nvPr/>
        </p:nvSpPr>
        <p:spPr>
          <a:xfrm>
            <a:off x="4699000" y="1296696"/>
            <a:ext cx="488950" cy="1701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 name="Arrow: Down 33">
            <a:extLst>
              <a:ext uri="{FF2B5EF4-FFF2-40B4-BE49-F238E27FC236}">
                <a16:creationId xmlns:a16="http://schemas.microsoft.com/office/drawing/2014/main" id="{0BFEB844-BB1E-441E-96E3-390D36AB4DEF}"/>
              </a:ext>
            </a:extLst>
          </p:cNvPr>
          <p:cNvSpPr/>
          <p:nvPr/>
        </p:nvSpPr>
        <p:spPr>
          <a:xfrm>
            <a:off x="5664200" y="1722923"/>
            <a:ext cx="203200" cy="7853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 name="Arrow: Left 34">
            <a:extLst>
              <a:ext uri="{FF2B5EF4-FFF2-40B4-BE49-F238E27FC236}">
                <a16:creationId xmlns:a16="http://schemas.microsoft.com/office/drawing/2014/main" id="{18D9AB3E-51A5-4B90-AA36-0CC9D632E155}"/>
              </a:ext>
            </a:extLst>
          </p:cNvPr>
          <p:cNvSpPr/>
          <p:nvPr/>
        </p:nvSpPr>
        <p:spPr>
          <a:xfrm>
            <a:off x="4718050" y="2778384"/>
            <a:ext cx="476250" cy="981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6" name="Rectangle 18">
            <a:extLst>
              <a:ext uri="{FF2B5EF4-FFF2-40B4-BE49-F238E27FC236}">
                <a16:creationId xmlns:a16="http://schemas.microsoft.com/office/drawing/2014/main" id="{C52281BC-73E3-4D85-83AE-FD32412DB524}"/>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2771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Screenshots (if any applicable)</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lang="en-US" sz="1100" dirty="0"/>
          </a:p>
        </p:txBody>
      </p:sp>
      <p:pic>
        <p:nvPicPr>
          <p:cNvPr id="3" name="Picture 2" descr="A screenshot of a cell phone&#10;&#10;Description automatically generated">
            <a:extLst>
              <a:ext uri="{FF2B5EF4-FFF2-40B4-BE49-F238E27FC236}">
                <a16:creationId xmlns:a16="http://schemas.microsoft.com/office/drawing/2014/main" id="{E959CDE7-A07D-4F4B-9415-70EA1C7BFC8A}"/>
              </a:ext>
            </a:extLst>
          </p:cNvPr>
          <p:cNvPicPr>
            <a:picLocks noChangeAspect="1"/>
          </p:cNvPicPr>
          <p:nvPr/>
        </p:nvPicPr>
        <p:blipFill>
          <a:blip r:embed="rId2"/>
          <a:stretch>
            <a:fillRect/>
          </a:stretch>
        </p:blipFill>
        <p:spPr>
          <a:xfrm>
            <a:off x="1028700" y="830580"/>
            <a:ext cx="6766560" cy="3688242"/>
          </a:xfrm>
          <a:prstGeom prst="rect">
            <a:avLst/>
          </a:prstGeom>
        </p:spPr>
      </p:pic>
    </p:spTree>
    <p:extLst>
      <p:ext uri="{BB962C8B-B14F-4D97-AF65-F5344CB8AC3E}">
        <p14:creationId xmlns:p14="http://schemas.microsoft.com/office/powerpoint/2010/main" val="2442003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Challenges &amp; Learnings </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lang="en-US" sz="1600" dirty="0"/>
              <a:t>Learnings:</a:t>
            </a:r>
          </a:p>
          <a:p>
            <a:pPr marL="171450" indent="-171450" algn="l">
              <a:buFont typeface="Arial" panose="020B0604020202020204" pitchFamily="34" charset="0"/>
              <a:buChar char="•"/>
            </a:pPr>
            <a:r>
              <a:rPr lang="en-US" sz="1600" dirty="0"/>
              <a:t>We were shown a completely a  new way to see social media data. The domain itself possess a lot of possibility from character definitions, his spending details etc.</a:t>
            </a:r>
          </a:p>
          <a:p>
            <a:pPr marL="171450" indent="-171450" algn="l">
              <a:buFont typeface="Arial" panose="020B0604020202020204" pitchFamily="34" charset="0"/>
              <a:buChar char="•"/>
            </a:pPr>
            <a:r>
              <a:rPr lang="en-US" sz="1600" dirty="0"/>
              <a:t>We got an opportunity to explore IBM cloud and it’s AI/ML services which can help us to do modelling of data in easy manner.</a:t>
            </a:r>
          </a:p>
          <a:p>
            <a:pPr marL="171450" indent="-171450" algn="l">
              <a:buFont typeface="Arial" panose="020B0604020202020204" pitchFamily="34" charset="0"/>
              <a:buChar char="•"/>
            </a:pPr>
            <a:r>
              <a:rPr lang="en-US" sz="1600" dirty="0"/>
              <a:t>Social media data could also be a breakthrough in lending business in near future</a:t>
            </a:r>
          </a:p>
          <a:p>
            <a:pPr marL="171450" indent="-171450" algn="l">
              <a:buFont typeface="Arial" panose="020B0604020202020204" pitchFamily="34" charset="0"/>
              <a:buChar char="•"/>
            </a:pPr>
            <a:endParaRPr lang="en-US" sz="1100" dirty="0"/>
          </a:p>
          <a:p>
            <a:pPr marL="171450" indent="-171450" algn="l">
              <a:buFont typeface="Arial" panose="020B0604020202020204" pitchFamily="34" charset="0"/>
              <a:buChar char="•"/>
            </a:pPr>
            <a:endParaRPr lang="en-US" sz="1100" dirty="0"/>
          </a:p>
          <a:p>
            <a:pPr algn="l"/>
            <a:r>
              <a:rPr lang="en-US" sz="1600" dirty="0"/>
              <a:t>Challenges:</a:t>
            </a:r>
          </a:p>
          <a:p>
            <a:pPr marL="285750" indent="-285750" algn="l">
              <a:buFont typeface="Arial" panose="020B0604020202020204" pitchFamily="34" charset="0"/>
              <a:buChar char="•"/>
            </a:pPr>
            <a:r>
              <a:rPr lang="en-US" sz="1600" dirty="0"/>
              <a:t>  We had an idea to use many IBM cloud services for our model but due to some technical issues were not able to explore more in that services.</a:t>
            </a:r>
          </a:p>
          <a:p>
            <a:pPr marL="285750" indent="-285750" algn="l">
              <a:buFont typeface="Arial" panose="020B0604020202020204" pitchFamily="34" charset="0"/>
              <a:buChar char="•"/>
            </a:pPr>
            <a:r>
              <a:rPr lang="en-US" sz="1600" dirty="0"/>
              <a:t>   To connect with the team members remotely and try to accomplish the task</a:t>
            </a:r>
          </a:p>
          <a:p>
            <a:pPr marL="285750" indent="-285750" algn="l">
              <a:buFont typeface="Arial" panose="020B0604020202020204" pitchFamily="34" charset="0"/>
              <a:buChar char="•"/>
            </a:pPr>
            <a:r>
              <a:rPr lang="en-US" sz="1600" dirty="0"/>
              <a:t>    To prepare the Dataset for this use case as it was not available on the web</a:t>
            </a:r>
          </a:p>
          <a:p>
            <a:pPr algn="l"/>
            <a:endParaRPr lang="en-US" sz="1100" dirty="0"/>
          </a:p>
          <a:p>
            <a:pPr algn="l"/>
            <a:endParaRPr lang="en-US" sz="1100" dirty="0"/>
          </a:p>
        </p:txBody>
      </p:sp>
    </p:spTree>
    <p:extLst>
      <p:ext uri="{BB962C8B-B14F-4D97-AF65-F5344CB8AC3E}">
        <p14:creationId xmlns:p14="http://schemas.microsoft.com/office/powerpoint/2010/main" val="3645423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1351567"/>
      </p:ext>
    </p:extLst>
  </p:cSld>
  <p:clrMapOvr>
    <a:masterClrMapping/>
  </p:clrMapOvr>
</p:sld>
</file>

<file path=ppt/theme/theme1.xml><?xml version="1.0" encoding="utf-8"?>
<a:theme xmlns:a="http://schemas.openxmlformats.org/drawingml/2006/main" name="1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wrap="square" rtlCol="0">
        <a:spAutoFit/>
      </a:bodyPr>
      <a:lstStyle>
        <a:defPPr>
          <a:defRPr dirty="0"/>
        </a:defPPr>
      </a:lstStyle>
      <a:style>
        <a:lnRef idx="0">
          <a:schemeClr val="dk1"/>
        </a:lnRef>
        <a:fillRef idx="3">
          <a:schemeClr val="dk1"/>
        </a:fillRef>
        <a:effectRef idx="3">
          <a:schemeClr val="dk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41CE99FAF93E43A9D55D5A970C5896" ma:contentTypeVersion="2" ma:contentTypeDescription="Create a new document." ma:contentTypeScope="" ma:versionID="ae30c1856a3cfe05497c58b7eb8972a5">
  <xsd:schema xmlns:xsd="http://www.w3.org/2001/XMLSchema" xmlns:xs="http://www.w3.org/2001/XMLSchema" xmlns:p="http://schemas.microsoft.com/office/2006/metadata/properties" xmlns:ns2="59adf32a-ef96-4ec2-94c8-876cf435d4ef" targetNamespace="http://schemas.microsoft.com/office/2006/metadata/properties" ma:root="true" ma:fieldsID="cee035c1f458a1f4886de6f247fb42e8" ns2:_="">
    <xsd:import namespace="59adf32a-ef96-4ec2-94c8-876cf435d4e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adf32a-ef96-4ec2-94c8-876cf435d4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C53222-73F9-443A-86D8-293AD41C26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adf32a-ef96-4ec2-94c8-876cf435d4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4559248-63FA-4C6E-A37D-96FF4426E5C5}">
  <ds:schemaRefs>
    <ds:schemaRef ds:uri="http://schemas.microsoft.com/office/2006/documentManagement/types"/>
    <ds:schemaRef ds:uri="http://purl.org/dc/dcmitype/"/>
    <ds:schemaRef ds:uri="http://schemas.microsoft.com/office/2006/metadata/properties"/>
    <ds:schemaRef ds:uri="http://purl.org/dc/elements/1.1/"/>
    <ds:schemaRef ds:uri="http://purl.org/dc/terms/"/>
    <ds:schemaRef ds:uri="http://schemas.openxmlformats.org/package/2006/metadata/core-properties"/>
    <ds:schemaRef ds:uri="http://schemas.microsoft.com/office/infopath/2007/PartnerControls"/>
    <ds:schemaRef ds:uri="59adf32a-ef96-4ec2-94c8-876cf435d4ef"/>
    <ds:schemaRef ds:uri="http://www.w3.org/XML/1998/namespace"/>
  </ds:schemaRefs>
</ds:datastoreItem>
</file>

<file path=customXml/itemProps3.xml><?xml version="1.0" encoding="utf-8"?>
<ds:datastoreItem xmlns:ds="http://schemas.openxmlformats.org/officeDocument/2006/customXml" ds:itemID="{8ABB6DC8-0142-4676-96FE-F1693BA950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12795</TotalTime>
  <Words>641</Words>
  <Application>Microsoft Office PowerPoint</Application>
  <PresentationFormat>On-screen Show (16:9)</PresentationFormat>
  <Paragraphs>47</Paragraphs>
  <Slides>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Bodoni MT Black</vt:lpstr>
      <vt:lpstr>Calibri</vt:lpstr>
      <vt:lpstr>Calibri Light</vt:lpstr>
      <vt:lpstr>Castellar</vt:lpstr>
      <vt:lpstr>12_Office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 Sharma</dc:creator>
  <cp:lastModifiedBy>DEBASISH PADHI</cp:lastModifiedBy>
  <cp:revision>417</cp:revision>
  <cp:lastPrinted>2015-11-28T12:28:20Z</cp:lastPrinted>
  <dcterms:created xsi:type="dcterms:W3CDTF">2018-05-11T06:04:00Z</dcterms:created>
  <dcterms:modified xsi:type="dcterms:W3CDTF">2020-09-07T01:35:14Z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0x0101007E41CE99FAF93E43A9D55D5A970C5896</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