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12321-4917-44A2-9E21-7D18CEE428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117ED9E-1E51-44E8-B622-87D95FBB2C4F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code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BAA15C-87D7-48FD-B230-EC289DB90611}" type="parTrans" cxnId="{B7503963-493D-4F12-B215-A92F027D848A}">
      <dgm:prSet/>
      <dgm:spPr/>
      <dgm:t>
        <a:bodyPr/>
        <a:lstStyle/>
        <a:p>
          <a:endParaRPr lang="en-US"/>
        </a:p>
      </dgm:t>
    </dgm:pt>
    <dgm:pt modelId="{EDC885AC-5546-4DCC-96FC-A2EA75B18DD6}" type="sibTrans" cxnId="{B7503963-493D-4F12-B215-A92F027D848A}">
      <dgm:prSet/>
      <dgm:spPr/>
      <dgm:t>
        <a:bodyPr/>
        <a:lstStyle/>
        <a:p>
          <a:endParaRPr lang="en-US"/>
        </a:p>
      </dgm:t>
    </dgm:pt>
    <dgm:pt modelId="{9E62ED90-CE90-47DB-BEDE-AFF5753D4EBF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ký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HR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24821A-7319-4265-BF83-E2294D7A9A7C}" type="parTrans" cxnId="{49D4647E-AEFD-4114-B362-71A1ABE34F57}">
      <dgm:prSet/>
      <dgm:spPr/>
      <dgm:t>
        <a:bodyPr/>
        <a:lstStyle/>
        <a:p>
          <a:endParaRPr lang="en-US"/>
        </a:p>
      </dgm:t>
    </dgm:pt>
    <dgm:pt modelId="{AD919019-37DE-44F1-8444-4C3B715A07F2}" type="sibTrans" cxnId="{49D4647E-AEFD-4114-B362-71A1ABE34F57}">
      <dgm:prSet/>
      <dgm:spPr/>
      <dgm:t>
        <a:bodyPr/>
        <a:lstStyle/>
        <a:p>
          <a:endParaRPr lang="en-US"/>
        </a:p>
      </dgm:t>
    </dgm:pt>
    <dgm:pt modelId="{3FF6E0B7-A2B6-4AEB-BBD5-5831F77857D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Chi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tiết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FB08A6-D349-4D0B-B692-46FCD5B91245}" type="parTrans" cxnId="{91460FD0-39BE-4BBC-9A18-972BB3B8F95D}">
      <dgm:prSet/>
      <dgm:spPr/>
      <dgm:t>
        <a:bodyPr/>
        <a:lstStyle/>
        <a:p>
          <a:endParaRPr lang="en-US"/>
        </a:p>
      </dgm:t>
    </dgm:pt>
    <dgm:pt modelId="{09F9B4A3-91EC-4169-B687-80879C3E66E2}" type="sibTrans" cxnId="{91460FD0-39BE-4BBC-9A18-972BB3B8F95D}">
      <dgm:prSet/>
      <dgm:spPr/>
      <dgm:t>
        <a:bodyPr/>
        <a:lstStyle/>
        <a:p>
          <a:endParaRPr lang="en-US"/>
        </a:p>
      </dgm:t>
    </dgm:pt>
    <dgm:pt modelId="{E826039A-CAC3-4584-A9F3-E2031815872F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phỏng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82DFCB-33DD-404D-ADDA-CC47063E00FD}" type="parTrans" cxnId="{3BAF6700-0ED3-4F0E-9819-E49EB7D45B56}">
      <dgm:prSet/>
      <dgm:spPr/>
      <dgm:t>
        <a:bodyPr/>
        <a:lstStyle/>
        <a:p>
          <a:endParaRPr lang="en-US"/>
        </a:p>
      </dgm:t>
    </dgm:pt>
    <dgm:pt modelId="{62AB5327-71CF-4B33-941A-77ED1D530557}" type="sibTrans" cxnId="{3BAF6700-0ED3-4F0E-9819-E49EB7D45B56}">
      <dgm:prSet/>
      <dgm:spPr/>
      <dgm:t>
        <a:bodyPr/>
        <a:lstStyle/>
        <a:p>
          <a:endParaRPr lang="en-US"/>
        </a:p>
      </dgm:t>
    </dgm:pt>
    <dgm:pt modelId="{E19A956C-53FA-4AAF-8D04-F22E1A7F290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Demo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lần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chỉnh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theo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demo</a:t>
          </a:r>
        </a:p>
      </dgm:t>
    </dgm:pt>
    <dgm:pt modelId="{A6DF1466-94E8-4AD8-AC06-81DFD5F25EEA}" type="parTrans" cxnId="{6081739E-50E6-4140-A3FA-83DEC52C02BC}">
      <dgm:prSet/>
      <dgm:spPr/>
      <dgm:t>
        <a:bodyPr/>
        <a:lstStyle/>
        <a:p>
          <a:endParaRPr lang="en-US"/>
        </a:p>
      </dgm:t>
    </dgm:pt>
    <dgm:pt modelId="{3264B554-E899-4F7B-9533-6B071E01AE9B}" type="sibTrans" cxnId="{6081739E-50E6-4140-A3FA-83DEC52C02BC}">
      <dgm:prSet/>
      <dgm:spPr/>
      <dgm:t>
        <a:bodyPr/>
        <a:lstStyle/>
        <a:p>
          <a:endParaRPr lang="en-US"/>
        </a:p>
      </dgm:t>
    </dgm:pt>
    <dgm:pt modelId="{BD16E434-D530-4043-93EC-4873FB7E5123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7E94F9-0967-4995-B632-26724E4560B0}" type="parTrans" cxnId="{C642DB7A-4F0A-4BF8-ABBA-BC4BDE629398}">
      <dgm:prSet/>
      <dgm:spPr/>
      <dgm:t>
        <a:bodyPr/>
        <a:lstStyle/>
        <a:p>
          <a:endParaRPr lang="en-US"/>
        </a:p>
      </dgm:t>
    </dgm:pt>
    <dgm:pt modelId="{D12DE435-D1BD-4E81-ADE8-040D8E90A049}" type="sibTrans" cxnId="{C642DB7A-4F0A-4BF8-ABBA-BC4BDE629398}">
      <dgm:prSet/>
      <dgm:spPr/>
      <dgm:t>
        <a:bodyPr/>
        <a:lstStyle/>
        <a:p>
          <a:endParaRPr lang="en-US"/>
        </a:p>
      </dgm:t>
    </dgm:pt>
    <dgm:pt modelId="{86D57EF7-C6BB-494D-B05D-170F6CCA68D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Chỉnh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phía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web</a:t>
          </a:r>
        </a:p>
      </dgm:t>
    </dgm:pt>
    <dgm:pt modelId="{5417F225-258B-4097-A3BA-A4A8B0C56AA2}" type="parTrans" cxnId="{EEF21A2C-55FD-4632-8A5C-FDE7BC751D69}">
      <dgm:prSet/>
      <dgm:spPr/>
      <dgm:t>
        <a:bodyPr/>
        <a:lstStyle/>
        <a:p>
          <a:endParaRPr lang="en-US"/>
        </a:p>
      </dgm:t>
    </dgm:pt>
    <dgm:pt modelId="{4EFC5038-95FF-46C5-8B5E-D0AEBB3285D7}" type="sibTrans" cxnId="{EEF21A2C-55FD-4632-8A5C-FDE7BC751D69}">
      <dgm:prSet/>
      <dgm:spPr/>
      <dgm:t>
        <a:bodyPr/>
        <a:lstStyle/>
        <a:p>
          <a:endParaRPr lang="en-US"/>
        </a:p>
      </dgm:t>
    </dgm:pt>
    <dgm:pt modelId="{B70908E6-5E36-44AA-A552-BC896959427A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mail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FB49DC-9C0D-4CBD-A0F4-5D315771F719}" type="parTrans" cxnId="{25DF5935-D547-45AA-A52B-889BE54AAF83}">
      <dgm:prSet/>
      <dgm:spPr/>
      <dgm:t>
        <a:bodyPr/>
        <a:lstStyle/>
        <a:p>
          <a:endParaRPr lang="en-US"/>
        </a:p>
      </dgm:t>
    </dgm:pt>
    <dgm:pt modelId="{6226CA46-3941-47E3-805E-B3B6A7AC42A3}" type="sibTrans" cxnId="{25DF5935-D547-45AA-A52B-889BE54AAF83}">
      <dgm:prSet/>
      <dgm:spPr/>
      <dgm:t>
        <a:bodyPr/>
        <a:lstStyle/>
        <a:p>
          <a:endParaRPr lang="en-US"/>
        </a:p>
      </dgm:t>
    </dgm:pt>
    <dgm:pt modelId="{09113372-2AA3-4D74-8344-2758432B4BB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Test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bug</a:t>
          </a:r>
        </a:p>
      </dgm:t>
    </dgm:pt>
    <dgm:pt modelId="{29B75945-7F58-4D77-8DB5-DC0B4A76DB51}" type="parTrans" cxnId="{B39650E4-9940-465E-9C50-B7443D9E6DEB}">
      <dgm:prSet/>
      <dgm:spPr/>
      <dgm:t>
        <a:bodyPr/>
        <a:lstStyle/>
        <a:p>
          <a:endParaRPr lang="en-US"/>
        </a:p>
      </dgm:t>
    </dgm:pt>
    <dgm:pt modelId="{B6D8AA77-AA5D-4249-A2BC-501FDFDAD18E}" type="sibTrans" cxnId="{B39650E4-9940-465E-9C50-B7443D9E6DEB}">
      <dgm:prSet/>
      <dgm:spPr/>
      <dgm:t>
        <a:bodyPr/>
        <a:lstStyle/>
        <a:p>
          <a:endParaRPr lang="en-US"/>
        </a:p>
      </dgm:t>
    </dgm:pt>
    <dgm:pt modelId="{E1C947CB-420F-4BA1-9FAC-0B69458E54A6}" type="pres">
      <dgm:prSet presAssocID="{33612321-4917-44A2-9E21-7D18CEE42857}" presName="Name0" presStyleCnt="0">
        <dgm:presLayoutVars>
          <dgm:dir/>
          <dgm:resizeHandles val="exact"/>
        </dgm:presLayoutVars>
      </dgm:prSet>
      <dgm:spPr/>
    </dgm:pt>
    <dgm:pt modelId="{34AD4AE7-BAE8-42C4-81B3-C4EEB4239CFF}" type="pres">
      <dgm:prSet presAssocID="{2117ED9E-1E51-44E8-B622-87D95FBB2C4F}" presName="parTxOnly" presStyleLbl="node1" presStyleIdx="0" presStyleCnt="9">
        <dgm:presLayoutVars>
          <dgm:bulletEnabled val="1"/>
        </dgm:presLayoutVars>
      </dgm:prSet>
      <dgm:spPr/>
    </dgm:pt>
    <dgm:pt modelId="{EAF25162-8669-49B2-BD4E-BD72AF3F2351}" type="pres">
      <dgm:prSet presAssocID="{EDC885AC-5546-4DCC-96FC-A2EA75B18DD6}" presName="parSpace" presStyleCnt="0"/>
      <dgm:spPr/>
    </dgm:pt>
    <dgm:pt modelId="{951D3135-4E2A-4F48-A75D-B1D9B6A0E17F}" type="pres">
      <dgm:prSet presAssocID="{9E62ED90-CE90-47DB-BEDE-AFF5753D4EBF}" presName="parTxOnly" presStyleLbl="node1" presStyleIdx="1" presStyleCnt="9">
        <dgm:presLayoutVars>
          <dgm:bulletEnabled val="1"/>
        </dgm:presLayoutVars>
      </dgm:prSet>
      <dgm:spPr/>
    </dgm:pt>
    <dgm:pt modelId="{756470A3-966D-4DAF-9BEF-46E49C35AAE2}" type="pres">
      <dgm:prSet presAssocID="{AD919019-37DE-44F1-8444-4C3B715A07F2}" presName="parSpace" presStyleCnt="0"/>
      <dgm:spPr/>
    </dgm:pt>
    <dgm:pt modelId="{7BB8636A-D78A-4D78-8653-3494D0BF4556}" type="pres">
      <dgm:prSet presAssocID="{BD16E434-D530-4043-93EC-4873FB7E5123}" presName="parTxOnly" presStyleLbl="node1" presStyleIdx="2" presStyleCnt="9">
        <dgm:presLayoutVars>
          <dgm:bulletEnabled val="1"/>
        </dgm:presLayoutVars>
      </dgm:prSet>
      <dgm:spPr/>
    </dgm:pt>
    <dgm:pt modelId="{F28B1196-2EC7-4954-981D-30404FADD1AA}" type="pres">
      <dgm:prSet presAssocID="{D12DE435-D1BD-4E81-ADE8-040D8E90A049}" presName="parSpace" presStyleCnt="0"/>
      <dgm:spPr/>
    </dgm:pt>
    <dgm:pt modelId="{86D1AEE2-B52D-4C2A-8F0D-5BCF1F748948}" type="pres">
      <dgm:prSet presAssocID="{3FF6E0B7-A2B6-4AEB-BBD5-5831F77857D0}" presName="parTxOnly" presStyleLbl="node1" presStyleIdx="3" presStyleCnt="9">
        <dgm:presLayoutVars>
          <dgm:bulletEnabled val="1"/>
        </dgm:presLayoutVars>
      </dgm:prSet>
      <dgm:spPr/>
    </dgm:pt>
    <dgm:pt modelId="{AF8624EE-E458-4C7F-8611-ACF12C81C342}" type="pres">
      <dgm:prSet presAssocID="{09F9B4A3-91EC-4169-B687-80879C3E66E2}" presName="parSpace" presStyleCnt="0"/>
      <dgm:spPr/>
    </dgm:pt>
    <dgm:pt modelId="{B87AFEEA-F8F1-4ECB-8999-416AACB4186A}" type="pres">
      <dgm:prSet presAssocID="{E826039A-CAC3-4584-A9F3-E2031815872F}" presName="parTxOnly" presStyleLbl="node1" presStyleIdx="4" presStyleCnt="9">
        <dgm:presLayoutVars>
          <dgm:bulletEnabled val="1"/>
        </dgm:presLayoutVars>
      </dgm:prSet>
      <dgm:spPr/>
    </dgm:pt>
    <dgm:pt modelId="{0DB04708-907B-47EA-89DA-6F281FBDACD4}" type="pres">
      <dgm:prSet presAssocID="{62AB5327-71CF-4B33-941A-77ED1D530557}" presName="parSpace" presStyleCnt="0"/>
      <dgm:spPr/>
    </dgm:pt>
    <dgm:pt modelId="{2C4BB8BB-776A-4B01-9C96-801FFEC5D09F}" type="pres">
      <dgm:prSet presAssocID="{B70908E6-5E36-44AA-A552-BC896959427A}" presName="parTxOnly" presStyleLbl="node1" presStyleIdx="5" presStyleCnt="9">
        <dgm:presLayoutVars>
          <dgm:bulletEnabled val="1"/>
        </dgm:presLayoutVars>
      </dgm:prSet>
      <dgm:spPr/>
    </dgm:pt>
    <dgm:pt modelId="{85307A8F-725C-482C-93AE-58D305FFCF47}" type="pres">
      <dgm:prSet presAssocID="{6226CA46-3941-47E3-805E-B3B6A7AC42A3}" presName="parSpace" presStyleCnt="0"/>
      <dgm:spPr/>
    </dgm:pt>
    <dgm:pt modelId="{835C4B8E-95FE-4EF1-BDE9-6CE2E913CFCC}" type="pres">
      <dgm:prSet presAssocID="{E19A956C-53FA-4AAF-8D04-F22E1A7F2907}" presName="parTxOnly" presStyleLbl="node1" presStyleIdx="6" presStyleCnt="9">
        <dgm:presLayoutVars>
          <dgm:bulletEnabled val="1"/>
        </dgm:presLayoutVars>
      </dgm:prSet>
      <dgm:spPr/>
    </dgm:pt>
    <dgm:pt modelId="{F142024A-0DB8-4AEE-A181-EB890B183EBD}" type="pres">
      <dgm:prSet presAssocID="{3264B554-E899-4F7B-9533-6B071E01AE9B}" presName="parSpace" presStyleCnt="0"/>
      <dgm:spPr/>
    </dgm:pt>
    <dgm:pt modelId="{57B451DF-7720-4A85-90C6-E83368F93A2F}" type="pres">
      <dgm:prSet presAssocID="{86D57EF7-C6BB-494D-B05D-170F6CCA68D2}" presName="parTxOnly" presStyleLbl="node1" presStyleIdx="7" presStyleCnt="9">
        <dgm:presLayoutVars>
          <dgm:bulletEnabled val="1"/>
        </dgm:presLayoutVars>
      </dgm:prSet>
      <dgm:spPr/>
    </dgm:pt>
    <dgm:pt modelId="{BD3C5B30-99EA-4F73-B173-F94C3926034F}" type="pres">
      <dgm:prSet presAssocID="{4EFC5038-95FF-46C5-8B5E-D0AEBB3285D7}" presName="parSpace" presStyleCnt="0"/>
      <dgm:spPr/>
    </dgm:pt>
    <dgm:pt modelId="{7D1345AA-2167-4FFC-B054-3C1584331BC6}" type="pres">
      <dgm:prSet presAssocID="{09113372-2AA3-4D74-8344-2758432B4BB7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3BAF6700-0ED3-4F0E-9819-E49EB7D45B56}" srcId="{33612321-4917-44A2-9E21-7D18CEE42857}" destId="{E826039A-CAC3-4584-A9F3-E2031815872F}" srcOrd="4" destOrd="0" parTransId="{1B82DFCB-33DD-404D-ADDA-CC47063E00FD}" sibTransId="{62AB5327-71CF-4B33-941A-77ED1D530557}"/>
    <dgm:cxn modelId="{F921AD09-7F87-45DF-8DFC-FCA55C32A480}" type="presOf" srcId="{09113372-2AA3-4D74-8344-2758432B4BB7}" destId="{7D1345AA-2167-4FFC-B054-3C1584331BC6}" srcOrd="0" destOrd="0" presId="urn:microsoft.com/office/officeart/2005/8/layout/hChevron3"/>
    <dgm:cxn modelId="{B503E80C-5AE0-42A6-A69B-48DA7904E3E8}" type="presOf" srcId="{86D57EF7-C6BB-494D-B05D-170F6CCA68D2}" destId="{57B451DF-7720-4A85-90C6-E83368F93A2F}" srcOrd="0" destOrd="0" presId="urn:microsoft.com/office/officeart/2005/8/layout/hChevron3"/>
    <dgm:cxn modelId="{D26B6028-91BE-469E-BC65-E276261D44F5}" type="presOf" srcId="{3FF6E0B7-A2B6-4AEB-BBD5-5831F77857D0}" destId="{86D1AEE2-B52D-4C2A-8F0D-5BCF1F748948}" srcOrd="0" destOrd="0" presId="urn:microsoft.com/office/officeart/2005/8/layout/hChevron3"/>
    <dgm:cxn modelId="{EEF21A2C-55FD-4632-8A5C-FDE7BC751D69}" srcId="{33612321-4917-44A2-9E21-7D18CEE42857}" destId="{86D57EF7-C6BB-494D-B05D-170F6CCA68D2}" srcOrd="7" destOrd="0" parTransId="{5417F225-258B-4097-A3BA-A4A8B0C56AA2}" sibTransId="{4EFC5038-95FF-46C5-8B5E-D0AEBB3285D7}"/>
    <dgm:cxn modelId="{E1D57132-638E-4585-8EED-F82F12A597CC}" type="presOf" srcId="{BD16E434-D530-4043-93EC-4873FB7E5123}" destId="{7BB8636A-D78A-4D78-8653-3494D0BF4556}" srcOrd="0" destOrd="0" presId="urn:microsoft.com/office/officeart/2005/8/layout/hChevron3"/>
    <dgm:cxn modelId="{25DF5935-D547-45AA-A52B-889BE54AAF83}" srcId="{33612321-4917-44A2-9E21-7D18CEE42857}" destId="{B70908E6-5E36-44AA-A552-BC896959427A}" srcOrd="5" destOrd="0" parTransId="{88FB49DC-9C0D-4CBD-A0F4-5D315771F719}" sibTransId="{6226CA46-3941-47E3-805E-B3B6A7AC42A3}"/>
    <dgm:cxn modelId="{41302C3E-62B2-421C-99FA-B71CDC879CFD}" type="presOf" srcId="{E19A956C-53FA-4AAF-8D04-F22E1A7F2907}" destId="{835C4B8E-95FE-4EF1-BDE9-6CE2E913CFCC}" srcOrd="0" destOrd="0" presId="urn:microsoft.com/office/officeart/2005/8/layout/hChevron3"/>
    <dgm:cxn modelId="{567D555C-F0F2-4BA8-9A51-3E864B6DDF70}" type="presOf" srcId="{E826039A-CAC3-4584-A9F3-E2031815872F}" destId="{B87AFEEA-F8F1-4ECB-8999-416AACB4186A}" srcOrd="0" destOrd="0" presId="urn:microsoft.com/office/officeart/2005/8/layout/hChevron3"/>
    <dgm:cxn modelId="{B7503963-493D-4F12-B215-A92F027D848A}" srcId="{33612321-4917-44A2-9E21-7D18CEE42857}" destId="{2117ED9E-1E51-44E8-B622-87D95FBB2C4F}" srcOrd="0" destOrd="0" parTransId="{08BAA15C-87D7-48FD-B230-EC289DB90611}" sibTransId="{EDC885AC-5546-4DCC-96FC-A2EA75B18DD6}"/>
    <dgm:cxn modelId="{FE3A3158-A3B5-4E63-881E-51578D51873D}" type="presOf" srcId="{33612321-4917-44A2-9E21-7D18CEE42857}" destId="{E1C947CB-420F-4BA1-9FAC-0B69458E54A6}" srcOrd="0" destOrd="0" presId="urn:microsoft.com/office/officeart/2005/8/layout/hChevron3"/>
    <dgm:cxn modelId="{C642DB7A-4F0A-4BF8-ABBA-BC4BDE629398}" srcId="{33612321-4917-44A2-9E21-7D18CEE42857}" destId="{BD16E434-D530-4043-93EC-4873FB7E5123}" srcOrd="2" destOrd="0" parTransId="{D87E94F9-0967-4995-B632-26724E4560B0}" sibTransId="{D12DE435-D1BD-4E81-ADE8-040D8E90A049}"/>
    <dgm:cxn modelId="{49D4647E-AEFD-4114-B362-71A1ABE34F57}" srcId="{33612321-4917-44A2-9E21-7D18CEE42857}" destId="{9E62ED90-CE90-47DB-BEDE-AFF5753D4EBF}" srcOrd="1" destOrd="0" parTransId="{7124821A-7319-4265-BF83-E2294D7A9A7C}" sibTransId="{AD919019-37DE-44F1-8444-4C3B715A07F2}"/>
    <dgm:cxn modelId="{6081739E-50E6-4140-A3FA-83DEC52C02BC}" srcId="{33612321-4917-44A2-9E21-7D18CEE42857}" destId="{E19A956C-53FA-4AAF-8D04-F22E1A7F2907}" srcOrd="6" destOrd="0" parTransId="{A6DF1466-94E8-4AD8-AC06-81DFD5F25EEA}" sibTransId="{3264B554-E899-4F7B-9533-6B071E01AE9B}"/>
    <dgm:cxn modelId="{DDC400AC-DC7A-4906-88D9-D943E3D87EFA}" type="presOf" srcId="{2117ED9E-1E51-44E8-B622-87D95FBB2C4F}" destId="{34AD4AE7-BAE8-42C4-81B3-C4EEB4239CFF}" srcOrd="0" destOrd="0" presId="urn:microsoft.com/office/officeart/2005/8/layout/hChevron3"/>
    <dgm:cxn modelId="{91460FD0-39BE-4BBC-9A18-972BB3B8F95D}" srcId="{33612321-4917-44A2-9E21-7D18CEE42857}" destId="{3FF6E0B7-A2B6-4AEB-BBD5-5831F77857D0}" srcOrd="3" destOrd="0" parTransId="{23FB08A6-D349-4D0B-B692-46FCD5B91245}" sibTransId="{09F9B4A3-91EC-4169-B687-80879C3E66E2}"/>
    <dgm:cxn modelId="{2F0796D4-0C36-4A23-B31B-58D671FFC54E}" type="presOf" srcId="{9E62ED90-CE90-47DB-BEDE-AFF5753D4EBF}" destId="{951D3135-4E2A-4F48-A75D-B1D9B6A0E17F}" srcOrd="0" destOrd="0" presId="urn:microsoft.com/office/officeart/2005/8/layout/hChevron3"/>
    <dgm:cxn modelId="{161CCBD6-00E4-4505-B4A3-35DC0378B8C1}" type="presOf" srcId="{B70908E6-5E36-44AA-A552-BC896959427A}" destId="{2C4BB8BB-776A-4B01-9C96-801FFEC5D09F}" srcOrd="0" destOrd="0" presId="urn:microsoft.com/office/officeart/2005/8/layout/hChevron3"/>
    <dgm:cxn modelId="{B39650E4-9940-465E-9C50-B7443D9E6DEB}" srcId="{33612321-4917-44A2-9E21-7D18CEE42857}" destId="{09113372-2AA3-4D74-8344-2758432B4BB7}" srcOrd="8" destOrd="0" parTransId="{29B75945-7F58-4D77-8DB5-DC0B4A76DB51}" sibTransId="{B6D8AA77-AA5D-4249-A2BC-501FDFDAD18E}"/>
    <dgm:cxn modelId="{FCF37389-2BD8-4CAE-A921-5BCBEE75DE41}" type="presParOf" srcId="{E1C947CB-420F-4BA1-9FAC-0B69458E54A6}" destId="{34AD4AE7-BAE8-42C4-81B3-C4EEB4239CFF}" srcOrd="0" destOrd="0" presId="urn:microsoft.com/office/officeart/2005/8/layout/hChevron3"/>
    <dgm:cxn modelId="{24718771-5D17-4BCD-8110-69C4EDC4B5F5}" type="presParOf" srcId="{E1C947CB-420F-4BA1-9FAC-0B69458E54A6}" destId="{EAF25162-8669-49B2-BD4E-BD72AF3F2351}" srcOrd="1" destOrd="0" presId="urn:microsoft.com/office/officeart/2005/8/layout/hChevron3"/>
    <dgm:cxn modelId="{F138FF4F-3B22-46E5-AAE2-FB82B828339B}" type="presParOf" srcId="{E1C947CB-420F-4BA1-9FAC-0B69458E54A6}" destId="{951D3135-4E2A-4F48-A75D-B1D9B6A0E17F}" srcOrd="2" destOrd="0" presId="urn:microsoft.com/office/officeart/2005/8/layout/hChevron3"/>
    <dgm:cxn modelId="{61A2F8F8-8F46-4A68-90EF-1D92B9D2FE2A}" type="presParOf" srcId="{E1C947CB-420F-4BA1-9FAC-0B69458E54A6}" destId="{756470A3-966D-4DAF-9BEF-46E49C35AAE2}" srcOrd="3" destOrd="0" presId="urn:microsoft.com/office/officeart/2005/8/layout/hChevron3"/>
    <dgm:cxn modelId="{49400CFC-31FB-4B8A-9194-CDB39B948190}" type="presParOf" srcId="{E1C947CB-420F-4BA1-9FAC-0B69458E54A6}" destId="{7BB8636A-D78A-4D78-8653-3494D0BF4556}" srcOrd="4" destOrd="0" presId="urn:microsoft.com/office/officeart/2005/8/layout/hChevron3"/>
    <dgm:cxn modelId="{52A8992A-664E-41EB-8D79-F54D6B5B0E55}" type="presParOf" srcId="{E1C947CB-420F-4BA1-9FAC-0B69458E54A6}" destId="{F28B1196-2EC7-4954-981D-30404FADD1AA}" srcOrd="5" destOrd="0" presId="urn:microsoft.com/office/officeart/2005/8/layout/hChevron3"/>
    <dgm:cxn modelId="{E1DF8FA0-1850-4F68-A5AD-F95B0BCEE7F5}" type="presParOf" srcId="{E1C947CB-420F-4BA1-9FAC-0B69458E54A6}" destId="{86D1AEE2-B52D-4C2A-8F0D-5BCF1F748948}" srcOrd="6" destOrd="0" presId="urn:microsoft.com/office/officeart/2005/8/layout/hChevron3"/>
    <dgm:cxn modelId="{B315F596-182F-4A5D-8119-1A36A9C7ACBF}" type="presParOf" srcId="{E1C947CB-420F-4BA1-9FAC-0B69458E54A6}" destId="{AF8624EE-E458-4C7F-8611-ACF12C81C342}" srcOrd="7" destOrd="0" presId="urn:microsoft.com/office/officeart/2005/8/layout/hChevron3"/>
    <dgm:cxn modelId="{6D14EC49-C97F-4B3A-A2D5-B502B933D8BC}" type="presParOf" srcId="{E1C947CB-420F-4BA1-9FAC-0B69458E54A6}" destId="{B87AFEEA-F8F1-4ECB-8999-416AACB4186A}" srcOrd="8" destOrd="0" presId="urn:microsoft.com/office/officeart/2005/8/layout/hChevron3"/>
    <dgm:cxn modelId="{72DEB91A-559F-4F04-91FF-5C15BCAE3DA3}" type="presParOf" srcId="{E1C947CB-420F-4BA1-9FAC-0B69458E54A6}" destId="{0DB04708-907B-47EA-89DA-6F281FBDACD4}" srcOrd="9" destOrd="0" presId="urn:microsoft.com/office/officeart/2005/8/layout/hChevron3"/>
    <dgm:cxn modelId="{F1A05157-9CAE-400B-A2B5-534B23F529C0}" type="presParOf" srcId="{E1C947CB-420F-4BA1-9FAC-0B69458E54A6}" destId="{2C4BB8BB-776A-4B01-9C96-801FFEC5D09F}" srcOrd="10" destOrd="0" presId="urn:microsoft.com/office/officeart/2005/8/layout/hChevron3"/>
    <dgm:cxn modelId="{6644B9FC-CC99-421C-83C7-48ECB6AC96CA}" type="presParOf" srcId="{E1C947CB-420F-4BA1-9FAC-0B69458E54A6}" destId="{85307A8F-725C-482C-93AE-58D305FFCF47}" srcOrd="11" destOrd="0" presId="urn:microsoft.com/office/officeart/2005/8/layout/hChevron3"/>
    <dgm:cxn modelId="{330220A1-CAF2-461C-B5F0-F98298144215}" type="presParOf" srcId="{E1C947CB-420F-4BA1-9FAC-0B69458E54A6}" destId="{835C4B8E-95FE-4EF1-BDE9-6CE2E913CFCC}" srcOrd="12" destOrd="0" presId="urn:microsoft.com/office/officeart/2005/8/layout/hChevron3"/>
    <dgm:cxn modelId="{611C2397-9A50-4B85-A997-25F8851F335A}" type="presParOf" srcId="{E1C947CB-420F-4BA1-9FAC-0B69458E54A6}" destId="{F142024A-0DB8-4AEE-A181-EB890B183EBD}" srcOrd="13" destOrd="0" presId="urn:microsoft.com/office/officeart/2005/8/layout/hChevron3"/>
    <dgm:cxn modelId="{56E89DE1-6749-4083-968B-9E4D99B3F738}" type="presParOf" srcId="{E1C947CB-420F-4BA1-9FAC-0B69458E54A6}" destId="{57B451DF-7720-4A85-90C6-E83368F93A2F}" srcOrd="14" destOrd="0" presId="urn:microsoft.com/office/officeart/2005/8/layout/hChevron3"/>
    <dgm:cxn modelId="{E38BD1D6-EDD1-4F5C-8C2A-0CD4114D7C14}" type="presParOf" srcId="{E1C947CB-420F-4BA1-9FAC-0B69458E54A6}" destId="{BD3C5B30-99EA-4F73-B173-F94C3926034F}" srcOrd="15" destOrd="0" presId="urn:microsoft.com/office/officeart/2005/8/layout/hChevron3"/>
    <dgm:cxn modelId="{3FFF890B-D7A5-47CC-879B-EE0984891D3B}" type="presParOf" srcId="{E1C947CB-420F-4BA1-9FAC-0B69458E54A6}" destId="{7D1345AA-2167-4FFC-B054-3C1584331BC6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D4AE7-BAE8-42C4-81B3-C4EEB4239CFF}">
      <dsp:nvSpPr>
        <dsp:cNvPr id="0" name=""/>
        <dsp:cNvSpPr/>
      </dsp:nvSpPr>
      <dsp:spPr>
        <a:xfrm>
          <a:off x="5550" y="505136"/>
          <a:ext cx="1615623" cy="6462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code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0" y="505136"/>
        <a:ext cx="1454061" cy="646249"/>
      </dsp:txXfrm>
    </dsp:sp>
    <dsp:sp modelId="{951D3135-4E2A-4F48-A75D-B1D9B6A0E17F}">
      <dsp:nvSpPr>
        <dsp:cNvPr id="0" name=""/>
        <dsp:cNvSpPr/>
      </dsp:nvSpPr>
      <dsp:spPr>
        <a:xfrm>
          <a:off x="1298049" y="505136"/>
          <a:ext cx="1615623" cy="64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ký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HR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21174" y="505136"/>
        <a:ext cx="969374" cy="646249"/>
      </dsp:txXfrm>
    </dsp:sp>
    <dsp:sp modelId="{7BB8636A-D78A-4D78-8653-3494D0BF4556}">
      <dsp:nvSpPr>
        <dsp:cNvPr id="0" name=""/>
        <dsp:cNvSpPr/>
      </dsp:nvSpPr>
      <dsp:spPr>
        <a:xfrm>
          <a:off x="2590547" y="505136"/>
          <a:ext cx="1615623" cy="64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13672" y="505136"/>
        <a:ext cx="969374" cy="646249"/>
      </dsp:txXfrm>
    </dsp:sp>
    <dsp:sp modelId="{86D1AEE2-B52D-4C2A-8F0D-5BCF1F748948}">
      <dsp:nvSpPr>
        <dsp:cNvPr id="0" name=""/>
        <dsp:cNvSpPr/>
      </dsp:nvSpPr>
      <dsp:spPr>
        <a:xfrm>
          <a:off x="3883046" y="505136"/>
          <a:ext cx="1615623" cy="64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Chi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tiết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06171" y="505136"/>
        <a:ext cx="969374" cy="646249"/>
      </dsp:txXfrm>
    </dsp:sp>
    <dsp:sp modelId="{B87AFEEA-F8F1-4ECB-8999-416AACB4186A}">
      <dsp:nvSpPr>
        <dsp:cNvPr id="0" name=""/>
        <dsp:cNvSpPr/>
      </dsp:nvSpPr>
      <dsp:spPr>
        <a:xfrm>
          <a:off x="5175544" y="505136"/>
          <a:ext cx="1615623" cy="64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Lịch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phỏng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98669" y="505136"/>
        <a:ext cx="969374" cy="646249"/>
      </dsp:txXfrm>
    </dsp:sp>
    <dsp:sp modelId="{2C4BB8BB-776A-4B01-9C96-801FFEC5D09F}">
      <dsp:nvSpPr>
        <dsp:cNvPr id="0" name=""/>
        <dsp:cNvSpPr/>
      </dsp:nvSpPr>
      <dsp:spPr>
        <a:xfrm>
          <a:off x="6468043" y="505136"/>
          <a:ext cx="1615623" cy="64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mail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1168" y="505136"/>
        <a:ext cx="969374" cy="646249"/>
      </dsp:txXfrm>
    </dsp:sp>
    <dsp:sp modelId="{835C4B8E-95FE-4EF1-BDE9-6CE2E913CFCC}">
      <dsp:nvSpPr>
        <dsp:cNvPr id="0" name=""/>
        <dsp:cNvSpPr/>
      </dsp:nvSpPr>
      <dsp:spPr>
        <a:xfrm>
          <a:off x="7760541" y="505136"/>
          <a:ext cx="1615623" cy="64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Demo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lần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chỉnh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theo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demo</a:t>
          </a:r>
        </a:p>
      </dsp:txBody>
      <dsp:txXfrm>
        <a:off x="8083666" y="505136"/>
        <a:ext cx="969374" cy="646249"/>
      </dsp:txXfrm>
    </dsp:sp>
    <dsp:sp modelId="{57B451DF-7720-4A85-90C6-E83368F93A2F}">
      <dsp:nvSpPr>
        <dsp:cNvPr id="0" name=""/>
        <dsp:cNvSpPr/>
      </dsp:nvSpPr>
      <dsp:spPr>
        <a:xfrm>
          <a:off x="9053040" y="505136"/>
          <a:ext cx="1615623" cy="64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Chỉnh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phía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web</a:t>
          </a:r>
        </a:p>
      </dsp:txBody>
      <dsp:txXfrm>
        <a:off x="9376165" y="505136"/>
        <a:ext cx="969374" cy="646249"/>
      </dsp:txXfrm>
    </dsp:sp>
    <dsp:sp modelId="{7D1345AA-2167-4FFC-B054-3C1584331BC6}">
      <dsp:nvSpPr>
        <dsp:cNvPr id="0" name=""/>
        <dsp:cNvSpPr/>
      </dsp:nvSpPr>
      <dsp:spPr>
        <a:xfrm>
          <a:off x="10345538" y="505136"/>
          <a:ext cx="1615623" cy="64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Test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bug</a:t>
          </a:r>
        </a:p>
      </dsp:txBody>
      <dsp:txXfrm>
        <a:off x="10668663" y="505136"/>
        <a:ext cx="969374" cy="64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938A-E410-4FFA-9138-9F0555FED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tuyendung.padtitech.com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2A36E-C11A-4661-8BA0-A3420947C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Nguyễn Xuân Khoa</a:t>
            </a: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Web/Server</a:t>
            </a:r>
          </a:p>
        </p:txBody>
      </p:sp>
    </p:spTree>
    <p:extLst>
      <p:ext uri="{BB962C8B-B14F-4D97-AF65-F5344CB8AC3E}">
        <p14:creationId xmlns:p14="http://schemas.microsoft.com/office/powerpoint/2010/main" val="36894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3D8D-D280-49EC-99D7-FCEF316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C6F3-6F14-42D9-8D08-DCA2232E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650D-1CF2-420B-82E1-DA1F4287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6DD0-05A5-42CC-8CEF-C98E89C4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Mail system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20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5973-BED7-4968-8082-5EEAB167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D106-CD5D-43D8-9F00-A9BACBA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Q&amp;A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ngoài đăng tin -&gt;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duyệt tin -&gt;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thu nhập thêm thông tin về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tạo lịch PV -&gt; Chuyển cho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ngoài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ngoài chuyển lại kết quả phỏng vấn cho Hr Padi -&gt;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Pad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update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thu nhập thêm thông tin về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-&gt;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-&gt;HR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tạo lịch PV -&gt; Chuyển cho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ngoài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ngoài chuyển lại kết quả phỏng vấn cho Hr Padi -&gt;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Pad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update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Padi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update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update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23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1F36-D919-40F6-AF2F-A8FD86DD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7467-04F4-44CF-A69C-14A1D70E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database: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work_cate_candidate_items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interviews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users,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work_candidate_items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work</a:t>
            </a:r>
          </a:p>
        </p:txBody>
      </p:sp>
    </p:spTree>
    <p:extLst>
      <p:ext uri="{BB962C8B-B14F-4D97-AF65-F5344CB8AC3E}">
        <p14:creationId xmlns:p14="http://schemas.microsoft.com/office/powerpoint/2010/main" val="367551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2927-D373-44DB-8F02-1D673DF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6FD9-AAC7-46CA-9561-D2F93B27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82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 Sheet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Notion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Paditech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excel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2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8861-DE77-4CEB-8DA8-2E9DC0C2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232721-0998-4311-9F57-385662529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199261"/>
              </p:ext>
            </p:extLst>
          </p:nvPr>
        </p:nvGraphicFramePr>
        <p:xfrm>
          <a:off x="225286" y="3061252"/>
          <a:ext cx="11966713" cy="1656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7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04AF-6A08-4BA8-8EB2-5E4A8F54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CFF21-A9C3-4B27-B946-BCAD27C47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780" y="2133600"/>
            <a:ext cx="862426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E173-F632-4AD2-99E1-284CFA84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3E41-7B04-4C70-9232-7F218F84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Laravel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modules,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8623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</TotalTime>
  <Words>729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Nâng cấp trang web  tuyendung.padtitech.com</vt:lpstr>
      <vt:lpstr>Mục lục</vt:lpstr>
      <vt:lpstr>Phân tích yêu cầu</vt:lpstr>
      <vt:lpstr>Phân tích yêu cầu</vt:lpstr>
      <vt:lpstr>Phân tích yêu cầu</vt:lpstr>
      <vt:lpstr>Phân chia các task</vt:lpstr>
      <vt:lpstr>Tiến trình làm việc</vt:lpstr>
      <vt:lpstr>Demo các tính năng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</cp:revision>
  <dcterms:created xsi:type="dcterms:W3CDTF">2020-12-01T04:24:11Z</dcterms:created>
  <dcterms:modified xsi:type="dcterms:W3CDTF">2020-12-01T09:45:50Z</dcterms:modified>
</cp:coreProperties>
</file>