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256" r:id="rId3"/>
    <p:sldId id="257" r:id="rId4"/>
    <p:sldId id="260" r:id="rId5"/>
    <p:sldId id="261" r:id="rId6"/>
    <p:sldId id="262" r:id="rId7"/>
    <p:sldId id="263" r:id="rId8"/>
    <p:sldId id="264" r:id="rId9"/>
    <p:sldId id="265" r:id="rId10"/>
    <p:sldId id="259" r:id="rId11"/>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0CA3D7"/>
    <a:srgbClr val="E2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8" autoAdjust="0"/>
    <p:restoredTop sz="94648" autoAdjust="0"/>
  </p:normalViewPr>
  <p:slideViewPr>
    <p:cSldViewPr>
      <p:cViewPr varScale="1">
        <p:scale>
          <a:sx n="142" d="100"/>
          <a:sy n="142" d="100"/>
        </p:scale>
        <p:origin x="1002" y="120"/>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892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D8D33D8-239C-418F-9701-577B3691552E}" type="slidenum">
              <a:rPr lang="ru-RU" altLang="ru-RU"/>
              <a:pPr/>
              <a:t>‹#›</a:t>
            </a:fld>
            <a:endParaRPr lang="ru-RU" altLang="ru-RU"/>
          </a:p>
        </p:txBody>
      </p:sp>
    </p:spTree>
    <p:extLst>
      <p:ext uri="{BB962C8B-B14F-4D97-AF65-F5344CB8AC3E}">
        <p14:creationId xmlns:p14="http://schemas.microsoft.com/office/powerpoint/2010/main" val="33365469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19700" y="412750"/>
            <a:ext cx="3530600" cy="1135063"/>
          </a:xfrm>
          <a:effectLst>
            <a:outerShdw dist="17961" dir="2700000" algn="ctr" rotWithShape="0">
              <a:schemeClr val="bg2"/>
            </a:outerShdw>
          </a:effectLst>
        </p:spPr>
        <p:txBody>
          <a:bodyPr/>
          <a:lstStyle>
            <a:lvl1pPr>
              <a:defRPr/>
            </a:lvl1pPr>
          </a:lstStyle>
          <a:p>
            <a:pPr lvl="0"/>
            <a:r>
              <a:rPr lang="ru-RU" altLang="ru-RU" noProof="0"/>
              <a:t>Click to edit Master title style</a:t>
            </a:r>
          </a:p>
        </p:txBody>
      </p:sp>
      <p:sp>
        <p:nvSpPr>
          <p:cNvPr id="5123" name="Rectangle 3"/>
          <p:cNvSpPr>
            <a:spLocks noGrp="1" noChangeArrowheads="1"/>
          </p:cNvSpPr>
          <p:nvPr>
            <p:ph type="subTitle" idx="1"/>
          </p:nvPr>
        </p:nvSpPr>
        <p:spPr>
          <a:xfrm>
            <a:off x="179388" y="3868738"/>
            <a:ext cx="2520950" cy="377825"/>
          </a:xfrm>
          <a:effectLst>
            <a:outerShdw dist="17961" dir="2700000" algn="ctr" rotWithShape="0">
              <a:schemeClr val="bg2"/>
            </a:outerShdw>
          </a:effectLst>
        </p:spPr>
        <p:txBody>
          <a:bodyPr/>
          <a:lstStyle>
            <a:lvl1pPr marL="0" indent="0">
              <a:buFontTx/>
              <a:buNone/>
              <a:defRPr>
                <a:solidFill>
                  <a:schemeClr val="bg1"/>
                </a:solidFill>
              </a:defRPr>
            </a:lvl1pPr>
          </a:lstStyle>
          <a:p>
            <a:pPr lvl="0"/>
            <a:r>
              <a:rPr lang="ru-RU" alt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FF37F1DC-5E51-4776-AECA-C86FEC2A7EF1}" type="slidenum">
              <a:rPr lang="en-GB" altLang="ru-RU"/>
              <a:pPr/>
              <a:t>‹#›</a:t>
            </a:fld>
            <a:endParaRPr lang="en-GB" altLang="ru-RU"/>
          </a:p>
        </p:txBody>
      </p:sp>
    </p:spTree>
    <p:extLst>
      <p:ext uri="{BB962C8B-B14F-4D97-AF65-F5344CB8AC3E}">
        <p14:creationId xmlns:p14="http://schemas.microsoft.com/office/powerpoint/2010/main" val="15692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23825"/>
            <a:ext cx="2051050" cy="414178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23825"/>
            <a:ext cx="6003925" cy="4141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412E1F87-323B-4F29-9969-793B4143A779}" type="slidenum">
              <a:rPr lang="en-GB" altLang="ru-RU"/>
              <a:pPr/>
              <a:t>‹#›</a:t>
            </a:fld>
            <a:endParaRPr lang="en-GB" altLang="ru-RU"/>
          </a:p>
        </p:txBody>
      </p:sp>
    </p:spTree>
    <p:extLst>
      <p:ext uri="{BB962C8B-B14F-4D97-AF65-F5344CB8AC3E}">
        <p14:creationId xmlns:p14="http://schemas.microsoft.com/office/powerpoint/2010/main" val="2490615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7407EF80-DE4A-4C24-9148-B29593BB734C}" type="slidenum">
              <a:rPr lang="ru-RU" altLang="ru-RU"/>
              <a:pPr/>
              <a:t>‹#›</a:t>
            </a:fld>
            <a:endParaRPr lang="ru-RU" altLang="ru-RU"/>
          </a:p>
        </p:txBody>
      </p:sp>
    </p:spTree>
    <p:extLst>
      <p:ext uri="{BB962C8B-B14F-4D97-AF65-F5344CB8AC3E}">
        <p14:creationId xmlns:p14="http://schemas.microsoft.com/office/powerpoint/2010/main" val="138665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D79EDCAD-44D5-44A5-A4FF-3EB6608CC2A3}" type="slidenum">
              <a:rPr lang="ru-RU" altLang="ru-RU"/>
              <a:pPr/>
              <a:t>‹#›</a:t>
            </a:fld>
            <a:endParaRPr lang="ru-RU" altLang="ru-RU"/>
          </a:p>
        </p:txBody>
      </p:sp>
    </p:spTree>
    <p:extLst>
      <p:ext uri="{BB962C8B-B14F-4D97-AF65-F5344CB8AC3E}">
        <p14:creationId xmlns:p14="http://schemas.microsoft.com/office/powerpoint/2010/main" val="2005182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8978D45E-BF90-4000-939E-7A4283306A81}" type="slidenum">
              <a:rPr lang="ru-RU" altLang="ru-RU"/>
              <a:pPr/>
              <a:t>‹#›</a:t>
            </a:fld>
            <a:endParaRPr lang="ru-RU" altLang="ru-RU"/>
          </a:p>
        </p:txBody>
      </p:sp>
    </p:spTree>
    <p:extLst>
      <p:ext uri="{BB962C8B-B14F-4D97-AF65-F5344CB8AC3E}">
        <p14:creationId xmlns:p14="http://schemas.microsoft.com/office/powerpoint/2010/main" val="326274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AA3C43AB-F5E8-4A96-8E03-62D36F9CA7DB}" type="slidenum">
              <a:rPr lang="ru-RU" altLang="ru-RU"/>
              <a:pPr/>
              <a:t>‹#›</a:t>
            </a:fld>
            <a:endParaRPr lang="ru-RU" altLang="ru-RU"/>
          </a:p>
        </p:txBody>
      </p:sp>
    </p:spTree>
    <p:extLst>
      <p:ext uri="{BB962C8B-B14F-4D97-AF65-F5344CB8AC3E}">
        <p14:creationId xmlns:p14="http://schemas.microsoft.com/office/powerpoint/2010/main" val="209567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9F340733-66B9-46A4-B992-AEDF8F818D07}" type="slidenum">
              <a:rPr lang="ru-RU" altLang="ru-RU"/>
              <a:pPr/>
              <a:t>‹#›</a:t>
            </a:fld>
            <a:endParaRPr lang="ru-RU" altLang="ru-RU"/>
          </a:p>
        </p:txBody>
      </p:sp>
    </p:spTree>
    <p:extLst>
      <p:ext uri="{BB962C8B-B14F-4D97-AF65-F5344CB8AC3E}">
        <p14:creationId xmlns:p14="http://schemas.microsoft.com/office/powerpoint/2010/main" val="4264163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62FFDA78-9CD4-472D-9C9E-D575073964B4}" type="slidenum">
              <a:rPr lang="ru-RU" altLang="ru-RU"/>
              <a:pPr/>
              <a:t>‹#›</a:t>
            </a:fld>
            <a:endParaRPr lang="ru-RU" altLang="ru-RU"/>
          </a:p>
        </p:txBody>
      </p:sp>
    </p:spTree>
    <p:extLst>
      <p:ext uri="{BB962C8B-B14F-4D97-AF65-F5344CB8AC3E}">
        <p14:creationId xmlns:p14="http://schemas.microsoft.com/office/powerpoint/2010/main" val="1663120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1CD38C9C-DDD3-4050-AA61-1E19DA757C4A}" type="slidenum">
              <a:rPr lang="ru-RU" altLang="ru-RU"/>
              <a:pPr/>
              <a:t>‹#›</a:t>
            </a:fld>
            <a:endParaRPr lang="ru-RU" altLang="ru-RU"/>
          </a:p>
        </p:txBody>
      </p:sp>
    </p:spTree>
    <p:extLst>
      <p:ext uri="{BB962C8B-B14F-4D97-AF65-F5344CB8AC3E}">
        <p14:creationId xmlns:p14="http://schemas.microsoft.com/office/powerpoint/2010/main" val="2676898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B678AFEC-1A3E-431B-96CC-7B0BAAB29750}" type="slidenum">
              <a:rPr lang="ru-RU" altLang="ru-RU"/>
              <a:pPr/>
              <a:t>‹#›</a:t>
            </a:fld>
            <a:endParaRPr lang="ru-RU" altLang="ru-RU"/>
          </a:p>
        </p:txBody>
      </p:sp>
    </p:spTree>
    <p:extLst>
      <p:ext uri="{BB962C8B-B14F-4D97-AF65-F5344CB8AC3E}">
        <p14:creationId xmlns:p14="http://schemas.microsoft.com/office/powerpoint/2010/main" val="59214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FD0BD6C2-1C31-4BE6-998B-8CCB21BDA0CC}" type="slidenum">
              <a:rPr lang="en-GB" altLang="ru-RU"/>
              <a:pPr/>
              <a:t>‹#›</a:t>
            </a:fld>
            <a:endParaRPr lang="en-GB" altLang="ru-RU"/>
          </a:p>
        </p:txBody>
      </p:sp>
    </p:spTree>
    <p:extLst>
      <p:ext uri="{BB962C8B-B14F-4D97-AF65-F5344CB8AC3E}">
        <p14:creationId xmlns:p14="http://schemas.microsoft.com/office/powerpoint/2010/main" val="1876722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980B0BDB-B5C8-4E51-94DC-31D31A5EE0AE}" type="slidenum">
              <a:rPr lang="ru-RU" altLang="ru-RU"/>
              <a:pPr/>
              <a:t>‹#›</a:t>
            </a:fld>
            <a:endParaRPr lang="ru-RU" altLang="ru-RU"/>
          </a:p>
        </p:txBody>
      </p:sp>
    </p:spTree>
    <p:extLst>
      <p:ext uri="{BB962C8B-B14F-4D97-AF65-F5344CB8AC3E}">
        <p14:creationId xmlns:p14="http://schemas.microsoft.com/office/powerpoint/2010/main" val="3573120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3E10C729-0B2B-42D2-B55C-332C3244D7C5}" type="slidenum">
              <a:rPr lang="ru-RU" altLang="ru-RU"/>
              <a:pPr/>
              <a:t>‹#›</a:t>
            </a:fld>
            <a:endParaRPr lang="ru-RU" altLang="ru-RU"/>
          </a:p>
        </p:txBody>
      </p:sp>
    </p:spTree>
    <p:extLst>
      <p:ext uri="{BB962C8B-B14F-4D97-AF65-F5344CB8AC3E}">
        <p14:creationId xmlns:p14="http://schemas.microsoft.com/office/powerpoint/2010/main" val="1450256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201613"/>
            <a:ext cx="1838325" cy="4398962"/>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331913" y="201613"/>
            <a:ext cx="5364162"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D13A37CB-BE56-4A1F-960F-9F53B49749B0}" type="slidenum">
              <a:rPr lang="ru-RU" altLang="ru-RU"/>
              <a:pPr/>
              <a:t>‹#›</a:t>
            </a:fld>
            <a:endParaRPr lang="ru-RU" altLang="ru-RU"/>
          </a:p>
        </p:txBody>
      </p:sp>
    </p:spTree>
    <p:extLst>
      <p:ext uri="{BB962C8B-B14F-4D97-AF65-F5344CB8AC3E}">
        <p14:creationId xmlns:p14="http://schemas.microsoft.com/office/powerpoint/2010/main" val="241061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8641EE87-995D-462C-BA3C-5549380A0035}" type="slidenum">
              <a:rPr lang="en-GB" altLang="ru-RU"/>
              <a:pPr/>
              <a:t>‹#›</a:t>
            </a:fld>
            <a:endParaRPr lang="en-GB" altLang="ru-RU"/>
          </a:p>
        </p:txBody>
      </p:sp>
    </p:spTree>
    <p:extLst>
      <p:ext uri="{BB962C8B-B14F-4D97-AF65-F5344CB8AC3E}">
        <p14:creationId xmlns:p14="http://schemas.microsoft.com/office/powerpoint/2010/main" val="229089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347788"/>
            <a:ext cx="4027487"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347788"/>
            <a:ext cx="4027488"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755D0E3D-FB8B-491E-A3B2-06499F874973}" type="slidenum">
              <a:rPr lang="en-GB" altLang="ru-RU"/>
              <a:pPr/>
              <a:t>‹#›</a:t>
            </a:fld>
            <a:endParaRPr lang="en-GB" altLang="ru-RU"/>
          </a:p>
        </p:txBody>
      </p:sp>
    </p:spTree>
    <p:extLst>
      <p:ext uri="{BB962C8B-B14F-4D97-AF65-F5344CB8AC3E}">
        <p14:creationId xmlns:p14="http://schemas.microsoft.com/office/powerpoint/2010/main" val="272556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A60EAE2F-0013-4350-8E80-ED53B256798C}" type="slidenum">
              <a:rPr lang="en-GB" altLang="ru-RU"/>
              <a:pPr/>
              <a:t>‹#›</a:t>
            </a:fld>
            <a:endParaRPr lang="en-GB" altLang="ru-RU"/>
          </a:p>
        </p:txBody>
      </p:sp>
    </p:spTree>
    <p:extLst>
      <p:ext uri="{BB962C8B-B14F-4D97-AF65-F5344CB8AC3E}">
        <p14:creationId xmlns:p14="http://schemas.microsoft.com/office/powerpoint/2010/main" val="336859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77455D5D-55EA-4413-837A-8446916973B5}" type="slidenum">
              <a:rPr lang="en-GB" altLang="ru-RU"/>
              <a:pPr/>
              <a:t>‹#›</a:t>
            </a:fld>
            <a:endParaRPr lang="en-GB" altLang="ru-RU"/>
          </a:p>
        </p:txBody>
      </p:sp>
    </p:spTree>
    <p:extLst>
      <p:ext uri="{BB962C8B-B14F-4D97-AF65-F5344CB8AC3E}">
        <p14:creationId xmlns:p14="http://schemas.microsoft.com/office/powerpoint/2010/main" val="327911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58BDB9A9-5F26-42A1-B348-FB0185053C85}" type="slidenum">
              <a:rPr lang="en-GB" altLang="ru-RU"/>
              <a:pPr/>
              <a:t>‹#›</a:t>
            </a:fld>
            <a:endParaRPr lang="en-GB" altLang="ru-RU"/>
          </a:p>
        </p:txBody>
      </p:sp>
    </p:spTree>
    <p:extLst>
      <p:ext uri="{BB962C8B-B14F-4D97-AF65-F5344CB8AC3E}">
        <p14:creationId xmlns:p14="http://schemas.microsoft.com/office/powerpoint/2010/main" val="89772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C7A890B9-BFAB-4CE7-A26C-57A1BB918EC6}" type="slidenum">
              <a:rPr lang="en-GB" altLang="ru-RU"/>
              <a:pPr/>
              <a:t>‹#›</a:t>
            </a:fld>
            <a:endParaRPr lang="en-GB" altLang="ru-RU"/>
          </a:p>
        </p:txBody>
      </p:sp>
    </p:spTree>
    <p:extLst>
      <p:ext uri="{BB962C8B-B14F-4D97-AF65-F5344CB8AC3E}">
        <p14:creationId xmlns:p14="http://schemas.microsoft.com/office/powerpoint/2010/main" val="243098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DA8D2660-05D5-4F5A-B361-56472AE6C2F2}" type="slidenum">
              <a:rPr lang="en-GB" altLang="ru-RU"/>
              <a:pPr/>
              <a:t>‹#›</a:t>
            </a:fld>
            <a:endParaRPr lang="en-GB" altLang="ru-RU"/>
          </a:p>
        </p:txBody>
      </p:sp>
    </p:spTree>
    <p:extLst>
      <p:ext uri="{BB962C8B-B14F-4D97-AF65-F5344CB8AC3E}">
        <p14:creationId xmlns:p14="http://schemas.microsoft.com/office/powerpoint/2010/main" val="152008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3825"/>
            <a:ext cx="820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027" name="Rectangle 3"/>
          <p:cNvSpPr>
            <a:spLocks noGrp="1" noChangeArrowheads="1"/>
          </p:cNvSpPr>
          <p:nvPr>
            <p:ph type="body" idx="1"/>
          </p:nvPr>
        </p:nvSpPr>
        <p:spPr bwMode="auto">
          <a:xfrm>
            <a:off x="468313" y="1347788"/>
            <a:ext cx="820737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035" name="Rectangle 11"/>
          <p:cNvSpPr>
            <a:spLocks noGrp="1" noChangeArrowheads="1"/>
          </p:cNvSpPr>
          <p:nvPr>
            <p:ph type="dt" sz="half" idx="2"/>
          </p:nvPr>
        </p:nvSpPr>
        <p:spPr bwMode="auto">
          <a:xfrm>
            <a:off x="457200" y="4787900"/>
            <a:ext cx="2133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rgbClr val="1C1C1C"/>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4787900"/>
            <a:ext cx="2895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rgbClr val="1C1C1C"/>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4787900"/>
            <a:ext cx="21224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rgbClr val="1C1C1C"/>
                </a:solidFill>
                <a:latin typeface="+mn-lt"/>
              </a:defRPr>
            </a:lvl1pPr>
          </a:lstStyle>
          <a:p>
            <a:fld id="{EEB1CB71-C230-4128-B91F-712FBF718E94}"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Georgia" pitchFamily="18" charset="0"/>
        </a:defRPr>
      </a:lvl2pPr>
      <a:lvl3pPr algn="l" rtl="0" fontAlgn="base">
        <a:spcBef>
          <a:spcPct val="0"/>
        </a:spcBef>
        <a:spcAft>
          <a:spcPct val="0"/>
        </a:spcAft>
        <a:defRPr sz="3200">
          <a:solidFill>
            <a:schemeClr val="bg1"/>
          </a:solidFill>
          <a:latin typeface="Georgia" pitchFamily="18" charset="0"/>
        </a:defRPr>
      </a:lvl3pPr>
      <a:lvl4pPr algn="l" rtl="0" fontAlgn="base">
        <a:spcBef>
          <a:spcPct val="0"/>
        </a:spcBef>
        <a:spcAft>
          <a:spcPct val="0"/>
        </a:spcAft>
        <a:defRPr sz="3200">
          <a:solidFill>
            <a:schemeClr val="bg1"/>
          </a:solidFill>
          <a:latin typeface="Georgia" pitchFamily="18" charset="0"/>
        </a:defRPr>
      </a:lvl4pPr>
      <a:lvl5pPr algn="l" rtl="0" fontAlgn="base">
        <a:spcBef>
          <a:spcPct val="0"/>
        </a:spcBef>
        <a:spcAft>
          <a:spcPct val="0"/>
        </a:spcAft>
        <a:defRPr sz="3200">
          <a:solidFill>
            <a:schemeClr val="bg1"/>
          </a:solidFill>
          <a:latin typeface="Georgia" pitchFamily="18" charset="0"/>
        </a:defRPr>
      </a:lvl5pPr>
      <a:lvl6pPr marL="457200" algn="l" rtl="0" fontAlgn="base">
        <a:spcBef>
          <a:spcPct val="0"/>
        </a:spcBef>
        <a:spcAft>
          <a:spcPct val="0"/>
        </a:spcAft>
        <a:defRPr sz="3200">
          <a:solidFill>
            <a:schemeClr val="bg1"/>
          </a:solidFill>
          <a:latin typeface="Georgia" pitchFamily="18" charset="0"/>
        </a:defRPr>
      </a:lvl6pPr>
      <a:lvl7pPr marL="914400" algn="l" rtl="0" fontAlgn="base">
        <a:spcBef>
          <a:spcPct val="0"/>
        </a:spcBef>
        <a:spcAft>
          <a:spcPct val="0"/>
        </a:spcAft>
        <a:defRPr sz="3200">
          <a:solidFill>
            <a:schemeClr val="bg1"/>
          </a:solidFill>
          <a:latin typeface="Georgia" pitchFamily="18" charset="0"/>
        </a:defRPr>
      </a:lvl7pPr>
      <a:lvl8pPr marL="1371600" algn="l" rtl="0" fontAlgn="base">
        <a:spcBef>
          <a:spcPct val="0"/>
        </a:spcBef>
        <a:spcAft>
          <a:spcPct val="0"/>
        </a:spcAft>
        <a:defRPr sz="3200">
          <a:solidFill>
            <a:schemeClr val="bg1"/>
          </a:solidFill>
          <a:latin typeface="Georgia" pitchFamily="18" charset="0"/>
        </a:defRPr>
      </a:lvl8pPr>
      <a:lvl9pPr marL="1828800" algn="l" rtl="0" fontAlgn="base">
        <a:spcBef>
          <a:spcPct val="0"/>
        </a:spcBef>
        <a:spcAft>
          <a:spcPct val="0"/>
        </a:spcAft>
        <a:defRPr sz="3200">
          <a:solidFill>
            <a:schemeClr val="bg1"/>
          </a:solidFill>
          <a:latin typeface="Georgia" pitchFamily="18" charset="0"/>
        </a:defRPr>
      </a:lvl9pPr>
    </p:titleStyle>
    <p:bodyStyle>
      <a:lvl1pPr marL="342900" indent="-342900" algn="l" rtl="0" fontAlgn="base">
        <a:spcBef>
          <a:spcPct val="20000"/>
        </a:spcBef>
        <a:spcAft>
          <a:spcPct val="0"/>
        </a:spcAft>
        <a:buChar char="•"/>
        <a:defRPr sz="2000">
          <a:solidFill>
            <a:srgbClr val="1C1C1C"/>
          </a:solidFill>
          <a:latin typeface="+mn-lt"/>
          <a:ea typeface="+mn-ea"/>
          <a:cs typeface="+mn-cs"/>
        </a:defRPr>
      </a:lvl1pPr>
      <a:lvl2pPr marL="742950" indent="-285750" algn="l" rtl="0" fontAlgn="base">
        <a:spcBef>
          <a:spcPct val="20000"/>
        </a:spcBef>
        <a:spcAft>
          <a:spcPct val="0"/>
        </a:spcAft>
        <a:buChar char="–"/>
        <a:defRPr sz="2000">
          <a:solidFill>
            <a:srgbClr val="1C1C1C"/>
          </a:solidFill>
          <a:latin typeface="+mn-lt"/>
        </a:defRPr>
      </a:lvl2pPr>
      <a:lvl3pPr marL="1143000" indent="-228600" algn="l" rtl="0" fontAlgn="base">
        <a:spcBef>
          <a:spcPct val="20000"/>
        </a:spcBef>
        <a:spcAft>
          <a:spcPct val="0"/>
        </a:spcAft>
        <a:buChar char="•"/>
        <a:defRPr sz="2000">
          <a:solidFill>
            <a:srgbClr val="1C1C1C"/>
          </a:solidFill>
          <a:latin typeface="+mn-lt"/>
        </a:defRPr>
      </a:lvl3pPr>
      <a:lvl4pPr marL="1600200" indent="-228600" algn="l" rtl="0" fontAlgn="base">
        <a:spcBef>
          <a:spcPct val="20000"/>
        </a:spcBef>
        <a:spcAft>
          <a:spcPct val="0"/>
        </a:spcAft>
        <a:buChar char="–"/>
        <a:defRPr sz="2000">
          <a:solidFill>
            <a:srgbClr val="1C1C1C"/>
          </a:solidFill>
          <a:latin typeface="+mn-lt"/>
        </a:defRPr>
      </a:lvl4pPr>
      <a:lvl5pPr marL="2057400" indent="-228600" algn="l" rtl="0" fontAlgn="base">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3500" y="201613"/>
            <a:ext cx="7342188"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25166D3D-0818-4866-8229-A9E9C6AB17C3}"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eorgia" pitchFamily="18" charset="0"/>
        </a:defRPr>
      </a:lvl2pPr>
      <a:lvl3pPr algn="l" rtl="0" fontAlgn="base">
        <a:spcBef>
          <a:spcPct val="0"/>
        </a:spcBef>
        <a:spcAft>
          <a:spcPct val="0"/>
        </a:spcAft>
        <a:defRPr sz="3200">
          <a:solidFill>
            <a:schemeClr val="tx1"/>
          </a:solidFill>
          <a:latin typeface="Georgia" pitchFamily="18" charset="0"/>
        </a:defRPr>
      </a:lvl3pPr>
      <a:lvl4pPr algn="l" rtl="0" fontAlgn="base">
        <a:spcBef>
          <a:spcPct val="0"/>
        </a:spcBef>
        <a:spcAft>
          <a:spcPct val="0"/>
        </a:spcAft>
        <a:defRPr sz="3200">
          <a:solidFill>
            <a:schemeClr val="tx1"/>
          </a:solidFill>
          <a:latin typeface="Georgia" pitchFamily="18" charset="0"/>
        </a:defRPr>
      </a:lvl4pPr>
      <a:lvl5pPr algn="l" rtl="0" fontAlgn="base">
        <a:spcBef>
          <a:spcPct val="0"/>
        </a:spcBef>
        <a:spcAft>
          <a:spcPct val="0"/>
        </a:spcAft>
        <a:defRPr sz="3200">
          <a:solidFill>
            <a:schemeClr val="tx1"/>
          </a:solidFill>
          <a:latin typeface="Georgia" pitchFamily="18" charset="0"/>
        </a:defRPr>
      </a:lvl5pPr>
      <a:lvl6pPr marL="457200" algn="l" rtl="0" fontAlgn="base">
        <a:spcBef>
          <a:spcPct val="0"/>
        </a:spcBef>
        <a:spcAft>
          <a:spcPct val="0"/>
        </a:spcAft>
        <a:defRPr sz="3200">
          <a:solidFill>
            <a:schemeClr val="tx1"/>
          </a:solidFill>
          <a:latin typeface="Georgia" pitchFamily="18" charset="0"/>
        </a:defRPr>
      </a:lvl6pPr>
      <a:lvl7pPr marL="914400" algn="l" rtl="0" fontAlgn="base">
        <a:spcBef>
          <a:spcPct val="0"/>
        </a:spcBef>
        <a:spcAft>
          <a:spcPct val="0"/>
        </a:spcAft>
        <a:defRPr sz="3200">
          <a:solidFill>
            <a:schemeClr val="tx1"/>
          </a:solidFill>
          <a:latin typeface="Georgia" pitchFamily="18" charset="0"/>
        </a:defRPr>
      </a:lvl7pPr>
      <a:lvl8pPr marL="1371600" algn="l" rtl="0" fontAlgn="base">
        <a:spcBef>
          <a:spcPct val="0"/>
        </a:spcBef>
        <a:spcAft>
          <a:spcPct val="0"/>
        </a:spcAft>
        <a:defRPr sz="3200">
          <a:solidFill>
            <a:schemeClr val="tx1"/>
          </a:solidFill>
          <a:latin typeface="Georgia" pitchFamily="18" charset="0"/>
        </a:defRPr>
      </a:lvl8pPr>
      <a:lvl9pPr marL="1828800" algn="l" rtl="0" fontAlgn="base">
        <a:spcBef>
          <a:spcPct val="0"/>
        </a:spcBef>
        <a:spcAft>
          <a:spcPct val="0"/>
        </a:spcAft>
        <a:defRPr sz="3200">
          <a:solidFill>
            <a:schemeClr val="tx1"/>
          </a:solidFill>
          <a:latin typeface="Georgia"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716016" y="196280"/>
            <a:ext cx="4320480" cy="1079674"/>
          </a:xfrm>
          <a:noFill/>
        </p:spPr>
        <p:txBody>
          <a:bodyPr/>
          <a:lstStyle/>
          <a:p>
            <a:br>
              <a:rPr lang="en-US" altLang="ru-RU" dirty="0"/>
            </a:br>
            <a:r>
              <a:rPr lang="en-US" altLang="ru-RU" sz="4400" dirty="0"/>
              <a:t>Bitcoin Analysis</a:t>
            </a:r>
            <a:br>
              <a:rPr lang="uk-UA" altLang="ru-RU" dirty="0"/>
            </a:br>
            <a:endParaRPr lang="en-US" altLang="ru-RU" dirty="0"/>
          </a:p>
        </p:txBody>
      </p:sp>
      <p:sp>
        <p:nvSpPr>
          <p:cNvPr id="34830" name="Rectangle 14"/>
          <p:cNvSpPr>
            <a:spLocks noChangeArrowheads="1"/>
          </p:cNvSpPr>
          <p:nvPr/>
        </p:nvSpPr>
        <p:spPr bwMode="auto">
          <a:xfrm>
            <a:off x="179512" y="3580656"/>
            <a:ext cx="2232025"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chemeClr val="bg1"/>
                </a:solidFill>
                <a:latin typeface="Georgia" pitchFamily="18" charset="0"/>
              </a:defRPr>
            </a:lvl1pPr>
            <a:lvl2pPr algn="ctr">
              <a:spcBef>
                <a:spcPct val="20000"/>
              </a:spcBef>
              <a:defRPr sz="2000">
                <a:solidFill>
                  <a:srgbClr val="1C1C1C"/>
                </a:solidFill>
                <a:latin typeface="Georgia" pitchFamily="18" charset="0"/>
              </a:defRPr>
            </a:lvl2pPr>
            <a:lvl3pPr algn="ctr">
              <a:spcBef>
                <a:spcPct val="20000"/>
              </a:spcBef>
              <a:defRPr sz="2000">
                <a:solidFill>
                  <a:srgbClr val="1C1C1C"/>
                </a:solidFill>
                <a:latin typeface="Georgia" pitchFamily="18" charset="0"/>
              </a:defRPr>
            </a:lvl3pPr>
            <a:lvl4pPr algn="ctr">
              <a:spcBef>
                <a:spcPct val="20000"/>
              </a:spcBef>
              <a:defRPr sz="2000">
                <a:solidFill>
                  <a:srgbClr val="1C1C1C"/>
                </a:solidFill>
                <a:latin typeface="Georgia" pitchFamily="18" charset="0"/>
              </a:defRPr>
            </a:lvl4pPr>
            <a:lvl5pPr algn="ctr">
              <a:spcBef>
                <a:spcPct val="20000"/>
              </a:spcBef>
              <a:defRPr sz="2000">
                <a:solidFill>
                  <a:srgbClr val="1C1C1C"/>
                </a:solidFill>
                <a:latin typeface="Georgia" pitchFamily="18" charset="0"/>
              </a:defRPr>
            </a:lvl5pPr>
            <a:lvl6pPr algn="ctr" fontAlgn="base">
              <a:spcBef>
                <a:spcPct val="20000"/>
              </a:spcBef>
              <a:spcAft>
                <a:spcPct val="0"/>
              </a:spcAft>
              <a:defRPr sz="2000">
                <a:solidFill>
                  <a:srgbClr val="1C1C1C"/>
                </a:solidFill>
                <a:latin typeface="Georgia" pitchFamily="18" charset="0"/>
              </a:defRPr>
            </a:lvl6pPr>
            <a:lvl7pPr algn="ctr" fontAlgn="base">
              <a:spcBef>
                <a:spcPct val="20000"/>
              </a:spcBef>
              <a:spcAft>
                <a:spcPct val="0"/>
              </a:spcAft>
              <a:defRPr sz="2000">
                <a:solidFill>
                  <a:srgbClr val="1C1C1C"/>
                </a:solidFill>
                <a:latin typeface="Georgia" pitchFamily="18" charset="0"/>
              </a:defRPr>
            </a:lvl7pPr>
            <a:lvl8pPr algn="ctr" fontAlgn="base">
              <a:spcBef>
                <a:spcPct val="20000"/>
              </a:spcBef>
              <a:spcAft>
                <a:spcPct val="0"/>
              </a:spcAft>
              <a:defRPr sz="2000">
                <a:solidFill>
                  <a:srgbClr val="1C1C1C"/>
                </a:solidFill>
                <a:latin typeface="Georgia" pitchFamily="18" charset="0"/>
              </a:defRPr>
            </a:lvl8pPr>
            <a:lvl9pPr algn="ctr" fontAlgn="base">
              <a:spcBef>
                <a:spcPct val="20000"/>
              </a:spcBef>
              <a:spcAft>
                <a:spcPct val="0"/>
              </a:spcAft>
              <a:defRPr sz="2000">
                <a:solidFill>
                  <a:srgbClr val="1C1C1C"/>
                </a:solidFill>
                <a:latin typeface="Georgia" pitchFamily="18" charset="0"/>
              </a:defRPr>
            </a:lvl9pPr>
          </a:lstStyle>
          <a:p>
            <a:r>
              <a:rPr lang="en-US" altLang="ru-RU" b="0" dirty="0"/>
              <a:t>Alek Birkeland Peter </a:t>
            </a:r>
            <a:r>
              <a:rPr lang="en-US" altLang="ru-RU" b="0" dirty="0" err="1"/>
              <a:t>DiBona</a:t>
            </a:r>
            <a:r>
              <a:rPr lang="en-US" altLang="ru-RU" b="0" dirty="0"/>
              <a:t> John Melvin  Franklin </a:t>
            </a:r>
            <a:r>
              <a:rPr lang="en-US" altLang="ru-RU" b="0" dirty="0" err="1"/>
              <a:t>Vaca</a:t>
            </a:r>
            <a:endParaRPr lang="uk-UA" altLang="ru-RU"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2</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Background and Motivation</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Your Text here</a:t>
            </a:r>
          </a:p>
          <a:p>
            <a:endParaRPr lang="en-US" altLang="ko-KR" sz="1800" dirty="0">
              <a:ea typeface="Gulim" pitchFamily="34" charset="-127"/>
            </a:endParaRPr>
          </a:p>
          <a:p>
            <a:r>
              <a:rPr lang="ru-RU" altLang="ko-KR" sz="1800" dirty="0">
                <a:ea typeface="Gulim"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dirty="0">
              <a:ea typeface="Gulim" pitchFamily="34" charset="-127"/>
            </a:endParaRPr>
          </a:p>
          <a:p>
            <a:endParaRPr lang="en-US" altLang="ko-KR" sz="1800" dirty="0">
              <a:ea typeface="Gulim" pitchFamily="34" charset="-127"/>
            </a:endParaRPr>
          </a:p>
          <a:p>
            <a:r>
              <a:rPr lang="ru-RU" altLang="ko-KR" sz="1800" dirty="0">
                <a:ea typeface="Gulim"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ru-RU"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3</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Summaries:  Comparing options</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LSTM, SVR, SVR Tuned, Lasso</a:t>
            </a:r>
          </a:p>
          <a:p>
            <a:r>
              <a:rPr lang="en-US" altLang="ko-KR" sz="1800" b="1" dirty="0">
                <a:ea typeface="Gulim" pitchFamily="34" charset="-127"/>
              </a:rPr>
              <a:t>Elaborate on the predictive model used, describing why it was the best choice for the data.</a:t>
            </a:r>
          </a:p>
          <a:p>
            <a:r>
              <a:rPr lang="ru-RU" altLang="ko-KR" sz="1800" dirty="0">
                <a:ea typeface="Gulim"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dirty="0">
              <a:ea typeface="Gulim" pitchFamily="34" charset="-127"/>
            </a:endParaRPr>
          </a:p>
          <a:p>
            <a:endParaRPr lang="en-US" altLang="ko-KR" sz="1800" dirty="0">
              <a:ea typeface="Gulim" pitchFamily="34" charset="-127"/>
            </a:endParaRPr>
          </a:p>
          <a:p>
            <a:r>
              <a:rPr lang="ru-RU" altLang="ko-KR" sz="1800" dirty="0">
                <a:ea typeface="Gulim"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ru-RU" sz="1800" dirty="0"/>
          </a:p>
        </p:txBody>
      </p:sp>
    </p:spTree>
    <p:extLst>
      <p:ext uri="{BB962C8B-B14F-4D97-AF65-F5344CB8AC3E}">
        <p14:creationId xmlns:p14="http://schemas.microsoft.com/office/powerpoint/2010/main" val="177938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4</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ko-KR" sz="3200" dirty="0">
                <a:ea typeface="Gulim" pitchFamily="34" charset="-127"/>
              </a:rPr>
              <a:t>Data Cleanup &amp; Model Training</a:t>
            </a:r>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b="1" dirty="0">
                <a:ea typeface="Gulim" pitchFamily="34" charset="-127"/>
              </a:rPr>
              <a:t> Data Cleanup &amp; Model Training</a:t>
            </a:r>
          </a:p>
          <a:p>
            <a:endParaRPr lang="en-US" altLang="ko-KR" sz="1800" dirty="0">
              <a:ea typeface="Gulim" pitchFamily="34" charset="-127"/>
            </a:endParaRPr>
          </a:p>
          <a:p>
            <a:r>
              <a:rPr lang="en-US" altLang="ko-KR" sz="1800" dirty="0">
                <a:ea typeface="Gulim" pitchFamily="34" charset="-127"/>
              </a:rPr>
              <a:t>Describe the exploration and cleanup process.</a:t>
            </a:r>
          </a:p>
          <a:p>
            <a:r>
              <a:rPr lang="en-US" altLang="ko-KR" sz="1800" dirty="0">
                <a:ea typeface="Gulim" pitchFamily="34" charset="-127"/>
              </a:rPr>
              <a:t>Discuss any problems that arose with preparing the data or training the model that you didn't anticipate.</a:t>
            </a:r>
          </a:p>
          <a:p>
            <a:r>
              <a:rPr lang="en-US" altLang="ko-KR" sz="1800" dirty="0">
                <a:ea typeface="Gulim" pitchFamily="34" charset="-127"/>
              </a:rPr>
              <a:t>Discuss the overall training process and highlight anything of interest with the training process: Cloud resources used, training time required, issues with training.</a:t>
            </a:r>
          </a:p>
        </p:txBody>
      </p:sp>
    </p:spTree>
    <p:extLst>
      <p:ext uri="{BB962C8B-B14F-4D97-AF65-F5344CB8AC3E}">
        <p14:creationId xmlns:p14="http://schemas.microsoft.com/office/powerpoint/2010/main" val="28425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5</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ko-KR" sz="3200" dirty="0">
                <a:ea typeface="Gulim" pitchFamily="34" charset="-127"/>
              </a:rPr>
              <a:t>Model Evaluation</a:t>
            </a:r>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Model Evaluation</a:t>
            </a:r>
          </a:p>
          <a:p>
            <a:endParaRPr lang="en-US" altLang="ko-KR" sz="1800" dirty="0">
              <a:ea typeface="Gulim" pitchFamily="34" charset="-127"/>
            </a:endParaRPr>
          </a:p>
          <a:p>
            <a:r>
              <a:rPr lang="en-US" altLang="ko-KR" sz="1800" dirty="0">
                <a:ea typeface="Gulim" pitchFamily="34" charset="-127"/>
              </a:rPr>
              <a:t>   Discuss the techniques you used to evaluate the model performance.</a:t>
            </a:r>
            <a:endParaRPr lang="uk-UA" altLang="ru-RU" sz="1800" dirty="0"/>
          </a:p>
        </p:txBody>
      </p:sp>
    </p:spTree>
    <p:extLst>
      <p:ext uri="{BB962C8B-B14F-4D97-AF65-F5344CB8AC3E}">
        <p14:creationId xmlns:p14="http://schemas.microsoft.com/office/powerpoint/2010/main" val="224640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6</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Performance Discussion</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Discussion</a:t>
            </a:r>
          </a:p>
          <a:p>
            <a:endParaRPr lang="en-US" altLang="ko-KR" sz="1800" dirty="0">
              <a:ea typeface="Gulim" pitchFamily="34" charset="-127"/>
            </a:endParaRPr>
          </a:p>
          <a:p>
            <a:r>
              <a:rPr lang="en-US" altLang="ko-KR" sz="1800" dirty="0">
                <a:ea typeface="Gulim" pitchFamily="34" charset="-127"/>
              </a:rPr>
              <a:t>  Discuss your findings. Was the model sufficient for the predictive task? If not, why not? What inferences or general conclusions can you draw from your model performance?</a:t>
            </a:r>
          </a:p>
        </p:txBody>
      </p:sp>
    </p:spTree>
    <p:extLst>
      <p:ext uri="{BB962C8B-B14F-4D97-AF65-F5344CB8AC3E}">
        <p14:creationId xmlns:p14="http://schemas.microsoft.com/office/powerpoint/2010/main" val="422801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7</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Postmortem Evaluation</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Postmortem  * Discuss any difficulties that arose, and how you dealt with them.  * Discuss any additional questions or problems that came up but you didn't have time to answer: What would you research next if you had two more weeks?</a:t>
            </a:r>
            <a:endParaRPr lang="uk-UA" altLang="ru-RU" sz="1800" dirty="0"/>
          </a:p>
        </p:txBody>
      </p:sp>
    </p:spTree>
    <p:extLst>
      <p:ext uri="{BB962C8B-B14F-4D97-AF65-F5344CB8AC3E}">
        <p14:creationId xmlns:p14="http://schemas.microsoft.com/office/powerpoint/2010/main" val="323090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8</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Questions?</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endParaRPr lang="uk-UA" altLang="ru-RU" sz="1800" dirty="0"/>
          </a:p>
        </p:txBody>
      </p:sp>
    </p:spTree>
    <p:extLst>
      <p:ext uri="{BB962C8B-B14F-4D97-AF65-F5344CB8AC3E}">
        <p14:creationId xmlns:p14="http://schemas.microsoft.com/office/powerpoint/2010/main" val="26528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A68300-542E-4170-9CD9-53120982E21E}" type="slidenum">
              <a:rPr lang="ru-RU" altLang="ru-RU"/>
              <a:pPr/>
              <a:t>9</a:t>
            </a:fld>
            <a:endParaRPr lang="ru-RU" altLang="ru-RU"/>
          </a:p>
        </p:txBody>
      </p:sp>
      <p:sp>
        <p:nvSpPr>
          <p:cNvPr id="195586" name="Rectangle 2"/>
          <p:cNvSpPr>
            <a:spLocks noGrp="1" noChangeArrowheads="1"/>
          </p:cNvSpPr>
          <p:nvPr>
            <p:ph type="title"/>
          </p:nvPr>
        </p:nvSpPr>
        <p:spPr>
          <a:xfrm>
            <a:off x="1258888" y="339725"/>
            <a:ext cx="7489825" cy="531813"/>
          </a:xfrm>
        </p:spPr>
        <p:txBody>
          <a:bodyPr/>
          <a:lstStyle/>
          <a:p>
            <a:r>
              <a:rPr lang="en-US" altLang="ru-RU" dirty="0"/>
              <a:t>If We Only Had More Time:</a:t>
            </a:r>
          </a:p>
        </p:txBody>
      </p:sp>
      <p:sp>
        <p:nvSpPr>
          <p:cNvPr id="195587" name="Rectangle 3"/>
          <p:cNvSpPr>
            <a:spLocks noGrp="1" noChangeArrowheads="1"/>
          </p:cNvSpPr>
          <p:nvPr>
            <p:ph type="body" idx="1"/>
          </p:nvPr>
        </p:nvSpPr>
        <p:spPr>
          <a:xfrm>
            <a:off x="1258888" y="1131888"/>
            <a:ext cx="7489825" cy="3638550"/>
          </a:xfrm>
        </p:spPr>
        <p:txBody>
          <a:bodyPr/>
          <a:lstStyle/>
          <a:p>
            <a:pPr>
              <a:lnSpc>
                <a:spcPct val="90000"/>
              </a:lnSpc>
            </a:pPr>
            <a:r>
              <a:rPr lang="en-US" altLang="ru-RU" sz="1800" dirty="0"/>
              <a:t>Distance from moving averages.</a:t>
            </a:r>
          </a:p>
          <a:p>
            <a:pPr>
              <a:lnSpc>
                <a:spcPct val="90000"/>
              </a:lnSpc>
            </a:pPr>
            <a:r>
              <a:rPr lang="en-US" altLang="ru-RU" sz="1800" dirty="0"/>
              <a:t>Add in Volume data to models.</a:t>
            </a:r>
          </a:p>
          <a:p>
            <a:pPr>
              <a:lnSpc>
                <a:spcPct val="90000"/>
              </a:lnSpc>
            </a:pPr>
            <a:r>
              <a:rPr lang="en-US" altLang="ru-RU" sz="1800" dirty="0"/>
              <a:t>Analyze exponential moving averages. EMA</a:t>
            </a:r>
          </a:p>
          <a:p>
            <a:pPr>
              <a:lnSpc>
                <a:spcPct val="90000"/>
              </a:lnSpc>
            </a:pPr>
            <a:r>
              <a:rPr lang="en-US" altLang="ru-RU" sz="1800" dirty="0"/>
              <a:t>Choose a smaller size (more possibilities than just by 5 and 10).</a:t>
            </a:r>
          </a:p>
          <a:p>
            <a:pPr>
              <a:lnSpc>
                <a:spcPct val="90000"/>
              </a:lnSpc>
            </a:pPr>
            <a:r>
              <a:rPr lang="en-US" altLang="ru-RU" sz="1800" dirty="0"/>
              <a:t>Check more performance metrics and use other libraries.</a:t>
            </a:r>
          </a:p>
          <a:p>
            <a:pPr>
              <a:lnSpc>
                <a:spcPct val="90000"/>
              </a:lnSpc>
            </a:pPr>
            <a:r>
              <a:rPr lang="en-US" altLang="ru-RU" sz="1800" dirty="0"/>
              <a:t>Look at more assets (ETH, Stock prices, etc.)</a:t>
            </a:r>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464</Words>
  <Application>Microsoft Office PowerPoint</Application>
  <PresentationFormat>Custom</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Georgia</vt:lpstr>
      <vt:lpstr>template</vt:lpstr>
      <vt:lpstr>Custom Design</vt:lpstr>
      <vt:lpstr> Bitcoin Analysis </vt:lpstr>
      <vt:lpstr>Background and Motivation</vt:lpstr>
      <vt:lpstr>Model Summaries:  Comparing options</vt:lpstr>
      <vt:lpstr>Data Cleanup &amp; Model Training</vt:lpstr>
      <vt:lpstr>Model Evaluation</vt:lpstr>
      <vt:lpstr>Model Performance Discussion</vt:lpstr>
      <vt:lpstr>Postmortem Evaluation</vt:lpstr>
      <vt:lpstr>Questions?</vt:lpstr>
      <vt:lpstr>If We Only Had More Time: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Alek Birkeland</cp:lastModifiedBy>
  <cp:revision>186</cp:revision>
  <dcterms:created xsi:type="dcterms:W3CDTF">2006-06-29T12:15:01Z</dcterms:created>
  <dcterms:modified xsi:type="dcterms:W3CDTF">2021-10-16T15:36:30Z</dcterms:modified>
</cp:coreProperties>
</file>