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imes New Roman Bold" charset="1" panose="02030802070405020303"/>
      <p:regular r:id="rId23"/>
    </p:embeddedFont>
    <p:embeddedFont>
      <p:font typeface="Trebuchet MS" charset="1" panose="020B0603020202020204"/>
      <p:regular r:id="rId24"/>
    </p:embeddedFont>
    <p:embeddedFont>
      <p:font typeface="TT Rounds Condensed" charset="1" panose="02000506030000020003"/>
      <p:regular r:id="rId25"/>
    </p:embeddedFont>
    <p:embeddedFont>
      <p:font typeface="Arimo" charset="1" panose="020B0604020202020204"/>
      <p:regular r:id="rId26"/>
    </p:embeddedFont>
    <p:embeddedFont>
      <p:font typeface="Trebuchet MS Bold" charset="1" panose="020B0703020202020204"/>
      <p:regular r:id="rId27"/>
    </p:embeddedFont>
    <p:embeddedFont>
      <p:font typeface="Times New Roman" charset="1" panose="02030502070405020303"/>
      <p:regular r:id="rId28"/>
    </p:embeddedFont>
    <p:embeddedFont>
      <p:font typeface="TT Rounds Condensed Bold" charset="1" panose="02000806030000020003"/>
      <p:regular r:id="rId29"/>
    </p:embeddedFont>
    <p:embeddedFont>
      <p:font typeface="Arimo Bold" charset="1" panose="020B0704020202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377440" y="4913331"/>
            <a:ext cx="12733020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 Kamalesn. R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 312211373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  B.COM(GENERAL)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 ALPHA ARTS AND SCIENCE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05840" y="2093595"/>
            <a:ext cx="10937558" cy="8366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collection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Koggle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Using this website to collect the data for the project.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Feature collection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Excel spread sheet  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Excel sheet is used to arrange the relevant data. 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cleaning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Conditional formatting 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Used  to identify the blank area.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Filter Option 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This option is used to remove the blanks.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</a:t>
            </a: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erformance Level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Grading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- We use the “IFS” formula to grading the employee         performance level </a:t>
            </a:r>
          </a:p>
          <a:p>
            <a:pPr algn="l" marL="1228725" indent="-409575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Formula =IFS(Z9&gt;=5,"VERY     HIGH",Z9&gt;=4,"HIGH",Z9&gt;=3,"MED","TRUE", "LOW")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34440" y="721995"/>
            <a:ext cx="5074920" cy="88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-4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91640" y="2281637"/>
            <a:ext cx="11247120" cy="513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Summary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Pivot table 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We use the pivot table to get crisp and clear data about the employee performance . For that we used the below details :</a:t>
            </a:r>
          </a:p>
          <a:p>
            <a:pPr algn="l" marL="1914525" indent="-478631" lvl="3">
              <a:lnSpc>
                <a:spcPts val="3600"/>
              </a:lnSpc>
              <a:buFont typeface="Arial"/>
              <a:buChar char="￭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Filter – Gender </a:t>
            </a:r>
          </a:p>
          <a:p>
            <a:pPr algn="l" marL="1914525" indent="-478631" lvl="3">
              <a:lnSpc>
                <a:spcPts val="3600"/>
              </a:lnSpc>
              <a:buFont typeface="Arial"/>
              <a:buChar char="￭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Column -Performance level </a:t>
            </a:r>
          </a:p>
          <a:p>
            <a:pPr algn="l" marL="1914525" indent="-478631" lvl="3">
              <a:lnSpc>
                <a:spcPts val="3600"/>
              </a:lnSpc>
              <a:buFont typeface="Arial"/>
              <a:buChar char="￭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Row – Business Unit</a:t>
            </a:r>
          </a:p>
          <a:p>
            <a:pPr algn="l" marL="1914525" indent="-478631" lvl="3">
              <a:lnSpc>
                <a:spcPts val="3600"/>
              </a:lnSpc>
              <a:buFont typeface="Arial"/>
              <a:buChar char="￭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Value – Count of First name </a:t>
            </a:r>
          </a:p>
          <a:p>
            <a:pPr algn="l" marL="1914525" indent="-478631" lvl="3">
              <a:lnSpc>
                <a:spcPts val="3600"/>
              </a:lnSpc>
            </a:pPr>
          </a:p>
          <a:p>
            <a:pPr algn="l" marL="1914525" indent="-478631" lvl="3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Visualization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Graph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sp>
        <p:nvSpPr>
          <p:cNvPr name="Freeform 25" id="25" descr="C:\Users\VC\AppData\Local\Packages\Microsoft.Windows.Photos_8wekyb3d8bbwe\TempState\ShareServiceTempFolder\Screenshot (6).jpeg"/>
          <p:cNvSpPr/>
          <p:nvPr/>
        </p:nvSpPr>
        <p:spPr>
          <a:xfrm flipH="false" flipV="false" rot="0">
            <a:off x="1028700" y="1725417"/>
            <a:ext cx="12725400" cy="7439025"/>
          </a:xfrm>
          <a:custGeom>
            <a:avLst/>
            <a:gdLst/>
            <a:ahLst/>
            <a:cxnLst/>
            <a:rect r="r" b="b" t="t" l="l"/>
            <a:pathLst>
              <a:path h="7439025" w="12725400">
                <a:moveTo>
                  <a:pt x="0" y="0"/>
                </a:moveTo>
                <a:lnTo>
                  <a:pt x="12725400" y="0"/>
                </a:lnTo>
                <a:lnTo>
                  <a:pt x="12725400" y="7439025"/>
                </a:lnTo>
                <a:lnTo>
                  <a:pt x="0" y="74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85800" y="552450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Freeform 23" id="23" descr="C:\Users\VC\AppData\Local\Packages\Microsoft.Windows.Photos_8wekyb3d8bbwe\TempState\ShareServiceTempFolder\Screenshot (4).jpeg"/>
          <p:cNvSpPr/>
          <p:nvPr/>
        </p:nvSpPr>
        <p:spPr>
          <a:xfrm flipH="false" flipV="false" rot="0">
            <a:off x="2057400" y="1943100"/>
            <a:ext cx="10894425" cy="8129511"/>
          </a:xfrm>
          <a:custGeom>
            <a:avLst/>
            <a:gdLst/>
            <a:ahLst/>
            <a:cxnLst/>
            <a:rect r="r" b="b" t="t" l="l"/>
            <a:pathLst>
              <a:path h="8129511" w="10894425">
                <a:moveTo>
                  <a:pt x="0" y="0"/>
                </a:moveTo>
                <a:lnTo>
                  <a:pt x="10894425" y="0"/>
                </a:lnTo>
                <a:lnTo>
                  <a:pt x="10894425" y="8129511"/>
                </a:lnTo>
                <a:lnTo>
                  <a:pt x="0" y="8129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4438" y="1988820"/>
            <a:ext cx="11257122" cy="780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LOW performance 93 category, with  employees, highlights areas for potential improvement and support. 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Conversely, the HIGH (2360 employees) and VERY HIGH (369 employees) performance levels show a strong and exceptional workforce that drives significant organizational success.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09662" y="1232375"/>
            <a:ext cx="5864542" cy="1029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PROJECT TITLE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7723" y="3097276"/>
            <a:ext cx="12706962" cy="221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914400" y="464185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21075" y="2148912"/>
            <a:ext cx="10447020" cy="780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Conducting employee performance analysis is crucial for enhancing productivity and aligning individual efforts with organizational goals.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It helps identify strengths and areas for improvement, ensuring that employees receive constructive feedback and targeted development opportunities.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2751593" y="75866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571500" y="499903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62940" y="1875366"/>
            <a:ext cx="12733020" cy="7129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This analysis evaluates employee performance across ten business units, totaling 2,999 employees. 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Performance Levels: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MEDIUM: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Dominates with 177 employees.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LOW: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Significant at 93 employees, indicating potential areas for improvement.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HIGH: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2360 employees show strong performance.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VERY HIGH: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369 employees excel exceptionally.</a:t>
            </a:r>
          </a:p>
          <a:p>
            <a:pPr algn="l" marL="1174432" indent="-391478" lvl="2">
              <a:lnSpc>
                <a:spcPts val="3240"/>
              </a:lnSpc>
            </a:pPr>
          </a:p>
          <a:p>
            <a:pPr algn="l" marL="1174432" indent="-391478" lvl="2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Business Unit Highlights: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SVG: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Highest total with 233 employees and balanced performance levels.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PL: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Lowest total with 12 employees, requiring focused development efforts.</a:t>
            </a:r>
          </a:p>
          <a:p>
            <a:pPr algn="l" marL="1174432" indent="-391478" lvl="2">
              <a:lnSpc>
                <a:spcPts val="3240"/>
              </a:lnSpc>
            </a:pPr>
          </a:p>
          <a:p>
            <a:pPr algn="l" marL="1565910" indent="-521970" lvl="2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goal is to pinpoint trends, celebrate high achievers, and address performance gaps to boost overall effectiveness.</a:t>
            </a:r>
          </a:p>
          <a:p>
            <a:pPr algn="l" marL="1174432" indent="-391478" lvl="2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228600" y="325457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344400" y="10500834"/>
            <a:ext cx="229690" cy="243366"/>
            <a:chOff x="0" y="0"/>
            <a:chExt cx="306254" cy="32448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06197" cy="324485"/>
            </a:xfrm>
            <a:custGeom>
              <a:avLst/>
              <a:gdLst/>
              <a:ahLst/>
              <a:cxnLst/>
              <a:rect r="r" b="b" t="t" l="l"/>
              <a:pathLst>
                <a:path h="324485" w="306197">
                  <a:moveTo>
                    <a:pt x="306197" y="0"/>
                  </a:moveTo>
                  <a:lnTo>
                    <a:pt x="0" y="0"/>
                  </a:lnTo>
                  <a:lnTo>
                    <a:pt x="0" y="324485"/>
                  </a:lnTo>
                  <a:lnTo>
                    <a:pt x="306197" y="324485"/>
                  </a:lnTo>
                  <a:lnTo>
                    <a:pt x="306197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2609577" y="4914900"/>
            <a:ext cx="3505801" cy="4380596"/>
          </a:xfrm>
          <a:custGeom>
            <a:avLst/>
            <a:gdLst/>
            <a:ahLst/>
            <a:cxnLst/>
            <a:rect r="r" b="b" t="t" l="l"/>
            <a:pathLst>
              <a:path h="4380596" w="3505801">
                <a:moveTo>
                  <a:pt x="0" y="0"/>
                </a:moveTo>
                <a:lnTo>
                  <a:pt x="3505801" y="0"/>
                </a:lnTo>
                <a:lnTo>
                  <a:pt x="3505801" y="4380596"/>
                </a:lnTo>
                <a:lnTo>
                  <a:pt x="0" y="43805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99" t="0" r="-2999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892083" y="2508023"/>
            <a:ext cx="11703776" cy="712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Employees: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Feedback and Development: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Offers constructive feedback for personal growth and career development, potentially increasing job satisfaction.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Recognition: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Highlights high performers, boosting morale and motivation.</a:t>
            </a:r>
          </a:p>
          <a:p>
            <a:pPr algn="l" marL="1174432" indent="-391478" lvl="2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Management: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Decision-Making: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Provides data-driven insights to make informed decisions about promotions, training, and resource allocation.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Strategy Development: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Helps align employee performance with organizational goals and identify areas for strategic improvement.</a:t>
            </a:r>
          </a:p>
          <a:p>
            <a:pPr algn="l" marL="1174432" indent="-391478" lvl="2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Investors/Shareholders: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Performance Impact: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Offers insights into employee performance that can affect overall company productivity and financial performance.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Risk Management: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Helps in identifying potential risks related to workforce performance and strategic execution.</a:t>
            </a:r>
          </a:p>
          <a:p>
            <a:pPr algn="l" marL="1174432" indent="-391478" lvl="2">
              <a:lnSpc>
                <a:spcPts val="324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4080986" y="1469643"/>
            <a:ext cx="4285774" cy="71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3857625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7"/>
                </a:lnTo>
                <a:lnTo>
                  <a:pt x="0" y="4872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457200" y="1647942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320540" y="4023791"/>
            <a:ext cx="11475720" cy="328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Conditional formatting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Find missing area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Filter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Remove blanks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Formula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Allocate the performance  level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Pivot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To get detailed summary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Graph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Prepare the data visualizaion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71500" y="895350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34540" y="3182221"/>
            <a:ext cx="8973150" cy="522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 Details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Kaggle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Total features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29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Relevant features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9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 id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Numerical value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Name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Text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Gender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Male , Female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 rating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Numerical value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Performance level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91940" y="3543669"/>
            <a:ext cx="8846820" cy="4657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below formula to grading the employee performance level , which help us find their efficiency 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D0D0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=IFS(Z9&gt;=5,"VERY HIGH",Z9&gt;=4,"HIGH",Z9&gt;=3,"MED","TRUE", 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DAGRX_vwHzs</dc:identifier>
  <dcterms:modified xsi:type="dcterms:W3CDTF">2011-08-01T06:04:30Z</dcterms:modified>
  <cp:revision>1</cp:revision>
  <dc:title>PRADEEP G (1) (1).pptx</dc:title>
</cp:coreProperties>
</file>