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358325a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358325a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358325aa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358325aa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358325aa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358325aa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358325aa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358325aa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catalog.data.gov/dataset/motor-vehicle-crashes-vehicle-information-three-year-window/resource/a37b1bb8-7652-4bad-a72b-a706c4d64f4b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Automotive Final Challenge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Rough Draft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 u="sng">
                <a:solidFill>
                  <a:schemeClr val="dk2"/>
                </a:solidFill>
              </a:rPr>
              <a:t>Source Data</a:t>
            </a:r>
            <a:endParaRPr u="sng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NYC Open Data - Motor Vehicle Collisions - Crashes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hlink"/>
                </a:solidFill>
                <a:hlinkClick r:id="rId3"/>
              </a:rPr>
              <a:t>Dataset - original download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This database uses a multitude of factors to input details on a car accident including but not limited to: Weather, longitude, latitude, severity, time and date of accident over the course of many years.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 u="sng">
                <a:solidFill>
                  <a:schemeClr val="dk2"/>
                </a:solidFill>
              </a:rPr>
              <a:t>Reason for Topic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Our goal is to have insurance companies use this model to help determine the appropriate coverages based on vehicle make and year in the state of NY.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 u="sng">
                <a:solidFill>
                  <a:schemeClr val="dk2"/>
                </a:solidFill>
              </a:rPr>
              <a:t>Questions to Answer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What vehicle make is more likely to get into an accident in NY?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What were the contributing factors that were most common that may affect insuring someone in NY?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Are there certain circumstances of accidents depending on location/direction of travel?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What are contributing factors that happen before an accident that may affect insurance?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How many accidents are caused by NY residents vs. Out of state visitors?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 u="sng">
                <a:solidFill>
                  <a:schemeClr val="dk2"/>
                </a:solidFill>
              </a:rPr>
              <a:t>Communication Protocols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Our team regularly chats via our Slack channel and regular Zoom calls.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Assigned Roles</a:t>
            </a:r>
            <a:r>
              <a:rPr lang="en"/>
              <a:t>: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Daniella Padilla: Database - creating database with provided dataset using AWS and Postgres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Patrick Dawson: Machine Learning - testing unsupervised model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Alyssa Quinn: Visualizations - created using tableau software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