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39486f0a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39486f0a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39486f0a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39486f0a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39486f0a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39486f0a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39486f0a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39486f0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39486f0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39486f0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39486f0a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39486f0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39486f0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39486f0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39486f0a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39486f0a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39486f0a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39486f0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39486f0a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39486f0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90500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761200" y="2618575"/>
            <a:ext cx="36216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" sz="1100"/>
            </a:br>
            <a:br>
              <a:rPr lang="es" sz="1200"/>
            </a:b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Tecnológico Nacional de México, Campus Mexicali</a:t>
            </a:r>
            <a:b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Ingeniería en Sistemas Computacionales </a:t>
            </a:r>
            <a:b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Alumno: Emanuel Padilla Valencia </a:t>
            </a:r>
            <a:b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23490363</a:t>
            </a:r>
            <a:b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Materia: Fundamentos de Bases de Datos</a:t>
            </a:r>
            <a:b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Docente: José Ramón Bogarin Valenzuela</a:t>
            </a:r>
            <a:b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s" sz="1500">
                <a:latin typeface="Times New Roman"/>
                <a:ea typeface="Times New Roman"/>
                <a:cs typeface="Times New Roman"/>
                <a:sym typeface="Times New Roman"/>
              </a:rPr>
              <a:t>Modelo E-R UML</a:t>
            </a:r>
            <a:b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Mexicali Baja California, al 10 de febrero del 2024.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4192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 Social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5861550" y="222540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Enfoque</a:t>
            </a:r>
            <a:r>
              <a:rPr lang="es" sz="1100">
                <a:solidFill>
                  <a:schemeClr val="dk1"/>
                </a:solidFill>
              </a:rPr>
              <a:t>: Interacciones entre usuarios mediante publicaciones, comentarios y reacciones.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100" y="230450"/>
            <a:ext cx="399797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Facturación 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5479125" y="10536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Enfoque</a:t>
            </a:r>
            <a:r>
              <a:rPr lang="es" sz="1100">
                <a:solidFill>
                  <a:schemeClr val="dk1"/>
                </a:solidFill>
              </a:rPr>
              <a:t>: Emisión de facturas con impuesto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0008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Reservas de Hotel 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252475" y="17951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Enfoque</a:t>
            </a:r>
            <a:r>
              <a:rPr lang="es" sz="1100">
                <a:solidFill>
                  <a:schemeClr val="dk1"/>
                </a:solidFill>
              </a:rPr>
              <a:t>: Gestión eficiente de reservas, evitando conflictos de disponibilidad.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00" y="429675"/>
            <a:ext cx="480809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Plataforma de Comercio Electrónico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385475" y="15610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Enfoque</a:t>
            </a:r>
            <a:r>
              <a:rPr lang="es" sz="1100">
                <a:solidFill>
                  <a:schemeClr val="dk1"/>
                </a:solidFill>
              </a:rPr>
              <a:t>: Registro de compras y control de inventario.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625"/>
            <a:ext cx="7660824" cy="40937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Gestión Escolar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026425" y="6400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Enfoque</a:t>
            </a:r>
            <a:r>
              <a:rPr lang="es" sz="1100">
                <a:solidFill>
                  <a:schemeClr val="dk1"/>
                </a:solidFill>
              </a:rPr>
              <a:t>: Inscripción de alumnos, asignación de cursos y calificaciones.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28691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de Mensajería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956175" y="13815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Enfoque</a:t>
            </a:r>
            <a:r>
              <a:rPr lang="es" sz="1100">
                <a:solidFill>
                  <a:schemeClr val="dk1"/>
                </a:solidFill>
              </a:rPr>
              <a:t>: Comunicación entre usuarios con adjuntos y historial de mensajes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00" y="878275"/>
            <a:ext cx="5831552" cy="37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Plataforma de Streaming de Música 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5767900" y="8782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Enfoque</a:t>
            </a:r>
            <a:r>
              <a:rPr lang="es" sz="1100">
                <a:solidFill>
                  <a:schemeClr val="dk1"/>
                </a:solidFill>
              </a:rPr>
              <a:t>: Reproducción de música, gestión de playlists e historial de escuchas.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13" y="987550"/>
            <a:ext cx="6381776" cy="32826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Gestión de Citas Médicas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5486900" y="9875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Enfoque</a:t>
            </a:r>
            <a:r>
              <a:rPr lang="es" sz="1100">
                <a:solidFill>
                  <a:schemeClr val="dk1"/>
                </a:solidFill>
              </a:rPr>
              <a:t>: Registro de citas médicas con horarios y disponibilidad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075" y="269500"/>
            <a:ext cx="180846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Biblioteca Digital 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5736675" y="17717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Enfoque</a:t>
            </a:r>
            <a:r>
              <a:rPr lang="es" sz="1100">
                <a:solidFill>
                  <a:schemeClr val="dk1"/>
                </a:solidFill>
              </a:rPr>
              <a:t>: Control de préstamos de libros.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75" y="619475"/>
            <a:ext cx="6786676" cy="440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Gestión de Proyectos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6220600" y="27317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Enfoque</a:t>
            </a:r>
            <a:r>
              <a:rPr lang="es" sz="1100">
                <a:solidFill>
                  <a:schemeClr val="dk1"/>
                </a:solidFill>
              </a:rPr>
              <a:t>: Registro de tareas y seguimiento de proyectos por empresa.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