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8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A954-FE50-AC41-B9FE-1CFC43A77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DF8B8-C1C8-EB46-BEDE-7DAD175B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1EA0-E401-FD4D-8D91-DB2428FE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57AE-E4C0-D243-8A86-308B9A3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25EC-EE6D-8047-ABBD-BBAD48D7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19D3-3719-954A-AEF6-F11F17B8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9A4E1-4CC3-AC46-9C91-1F57AE87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D4A5-8075-CA43-BDD4-99445210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395C-01DE-4845-93BA-72FC3442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7031-4235-3740-8789-AA1D2ED4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54FA0-D702-CF4E-8AE7-38F308D60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3F6F8-8AF6-4F4B-BEE8-868C44F46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D9E76-11A7-CC49-AC73-EB8B4C1F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561A-A178-5A45-AB79-A99BF5A0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F2D1-0144-9144-8694-103C9213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6755-0CE0-B845-A4AD-336AB1F1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25CB-847A-FC4C-92FF-3F6C573C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BC610-E28C-CA41-A832-279EFE06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C3FE-E7CD-A94F-BDDB-2582C0E7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6159-DFA5-6A49-855D-6167218E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48FB-CAED-9746-834E-0976F722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53624-CE87-6B40-B395-36D4C574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05AA-EBCE-CA4C-8847-F5609DE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EBF3F-A588-414D-BD0E-FC53B29E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ABB3-85B3-B64B-BE9E-3C064D7A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C7FB-5020-AE48-8CD2-CB771E86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8405-AC09-2047-AB0B-147D85AE5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67E6E-81EF-DB4F-A355-1C4283CFC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6C90A-2583-674D-AF75-BA9CB8A5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16C1D-D029-854A-BE2D-1B7F33CF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BCF7-95B1-B048-83CE-B0560239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6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67C0-0172-0C42-BAE4-4E1535E6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6A546-C2B7-FD41-BD0A-23C335C7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8080A-865B-C44E-B62C-1DDC4962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68A5F-ED82-3F4C-9F3D-1C5B4CC4D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D96F7-A279-9242-9874-FF4F6BB8A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4302D-918B-1E4A-9E80-11395393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BC7E9-333F-6041-9F41-1296D89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62361-74FE-1F4B-B7AF-3B394249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E45D-806D-0047-9450-3CED1B0B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F677B-F065-DE4B-9C1D-EBA79F8C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8FB05-B192-BD4F-B185-9A474833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D4338-4EAA-7144-8665-521171BB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B51E2-C8DB-5842-AF07-AB9D1187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5A2AE-9EC1-684C-8075-E51BC3FD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EAFDF-AFFA-A141-B6EE-61D8566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846E-6563-E040-826A-939E41D7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25B1-8E85-EA47-A57A-30BB28E7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D0FE8-EB3B-B84F-9E13-367B665C3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2E07A-C802-994A-82FB-7FF62AF0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579A-ABD4-C548-921E-168054F0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E91E0-6B5F-0A4C-950F-C088AA1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7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0A8A-A748-7947-99B3-D08DA340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4F52F-CB62-3246-9FFE-0303B42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CCDD7-8123-6648-B096-420A8360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64D8-5A21-5248-B1F6-7ECD3707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484B2-9E19-C84E-A89B-6D71D653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098AD-5CB3-EC4E-8F10-1B0D913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28332-6C96-6446-91DB-2BB51F19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C48C7-C8CA-0348-8EBE-3A4C88C2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79D6-9788-454C-9ECB-A071B4734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87EF-E386-A34D-8006-2714F43C684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A931-F4B3-A345-9786-0B0CFB5D6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F2C-73A4-E141-9098-98DEDD2E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D33E-4C75-4E48-9AE6-C28254C8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BB9F3-C664-AB45-A8BC-35ED104B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624"/>
            <a:ext cx="12192000" cy="4914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802310-096B-3B43-9C71-AF2FBEC4196A}"/>
              </a:ext>
            </a:extLst>
          </p:cNvPr>
          <p:cNvSpPr txBox="1"/>
          <p:nvPr/>
        </p:nvSpPr>
        <p:spPr>
          <a:xfrm>
            <a:off x="895739" y="261257"/>
            <a:ext cx="157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Promoter Peak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6B552-C3B2-F543-9D6B-DED167053056}"/>
              </a:ext>
            </a:extLst>
          </p:cNvPr>
          <p:cNvSpPr txBox="1"/>
          <p:nvPr/>
        </p:nvSpPr>
        <p:spPr>
          <a:xfrm>
            <a:off x="5178489" y="4553340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(peak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E7B40-9853-B547-A85B-CCB543498D18}"/>
              </a:ext>
            </a:extLst>
          </p:cNvPr>
          <p:cNvSpPr txBox="1"/>
          <p:nvPr/>
        </p:nvSpPr>
        <p:spPr>
          <a:xfrm>
            <a:off x="7632441" y="4991877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(peak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7B48D-1AA4-2144-97C4-E336735C495F}"/>
              </a:ext>
            </a:extLst>
          </p:cNvPr>
          <p:cNvSpPr txBox="1"/>
          <p:nvPr/>
        </p:nvSpPr>
        <p:spPr>
          <a:xfrm>
            <a:off x="6709651" y="2202024"/>
            <a:ext cx="4688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Most of these 36me2 peaks are actually broad “double peaks”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F37D7-538A-004E-9E30-C49055AB4903}"/>
              </a:ext>
            </a:extLst>
          </p:cNvPr>
          <p:cNvSpPr txBox="1"/>
          <p:nvPr/>
        </p:nvSpPr>
        <p:spPr>
          <a:xfrm>
            <a:off x="4473787" y="5332912"/>
            <a:ext cx="643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Perhaps we should merge peak 1 and 2 into a “double peak” 1*?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93F66-BD83-5C44-965C-AB7740F4B5B4}"/>
              </a:ext>
            </a:extLst>
          </p:cNvPr>
          <p:cNvSpPr txBox="1"/>
          <p:nvPr/>
        </p:nvSpPr>
        <p:spPr>
          <a:xfrm>
            <a:off x="7007290" y="2612264"/>
            <a:ext cx="472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They are </a:t>
            </a:r>
            <a:r>
              <a:rPr lang="en-US" sz="1400" dirty="0" err="1"/>
              <a:t>centred</a:t>
            </a:r>
            <a:r>
              <a:rPr lang="en-US" sz="1400" dirty="0"/>
              <a:t> on ATAC peaks = no nucleosome at promoter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6795D-B735-484F-B824-F2D284C3F69F}"/>
              </a:ext>
            </a:extLst>
          </p:cNvPr>
          <p:cNvSpPr txBox="1"/>
          <p:nvPr/>
        </p:nvSpPr>
        <p:spPr>
          <a:xfrm>
            <a:off x="7159690" y="2960443"/>
            <a:ext cx="330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ATAC peak is also ”straddled” by K27ac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B17D6-653F-0F4E-8637-1C315C361CFD}"/>
              </a:ext>
            </a:extLst>
          </p:cNvPr>
          <p:cNvSpPr txBox="1"/>
          <p:nvPr/>
        </p:nvSpPr>
        <p:spPr>
          <a:xfrm>
            <a:off x="7470710" y="3341710"/>
            <a:ext cx="337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ATAC peak is also ”straddled” by K4me3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3CE0F-D6F7-F047-92C5-74CACE68E58D}"/>
              </a:ext>
            </a:extLst>
          </p:cNvPr>
          <p:cNvSpPr txBox="1"/>
          <p:nvPr/>
        </p:nvSpPr>
        <p:spPr>
          <a:xfrm>
            <a:off x="8257591" y="3664811"/>
            <a:ext cx="2782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And K4me1 looks a bit like 36me2…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63893-BF8D-3C4C-87D3-5163A8AC82D5}"/>
              </a:ext>
            </a:extLst>
          </p:cNvPr>
          <p:cNvSpPr txBox="1"/>
          <p:nvPr/>
        </p:nvSpPr>
        <p:spPr>
          <a:xfrm>
            <a:off x="1026422" y="5966249"/>
            <a:ext cx="10831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in this example, if we </a:t>
            </a:r>
            <a:r>
              <a:rPr lang="en-US" dirty="0" err="1"/>
              <a:t>centre</a:t>
            </a:r>
            <a:r>
              <a:rPr lang="en-US" dirty="0"/>
              <a:t> the picture on the ATAC peak or promoter, and average across all such regions</a:t>
            </a:r>
          </a:p>
          <a:p>
            <a:r>
              <a:rPr lang="en-US" dirty="0"/>
              <a:t>We should get the aggregate plot of the type I described earlier. Question is, how careful do we need to be about </a:t>
            </a:r>
          </a:p>
          <a:p>
            <a:r>
              <a:rPr lang="en-US" dirty="0"/>
              <a:t>Merging all the K36me2 peaks?</a:t>
            </a:r>
          </a:p>
        </p:txBody>
      </p:sp>
    </p:spTree>
    <p:extLst>
      <p:ext uri="{BB962C8B-B14F-4D97-AF65-F5344CB8AC3E}">
        <p14:creationId xmlns:p14="http://schemas.microsoft.com/office/powerpoint/2010/main" val="253113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1E1A54-4A5E-7544-8D72-0D20E69B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47" y="621154"/>
            <a:ext cx="3981893" cy="2654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F7E48-03E4-4F42-B4F3-95540E9A889E}"/>
              </a:ext>
            </a:extLst>
          </p:cNvPr>
          <p:cNvSpPr txBox="1"/>
          <p:nvPr/>
        </p:nvSpPr>
        <p:spPr>
          <a:xfrm>
            <a:off x="543147" y="1356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enhancer peak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63C10-D0D8-5342-86A2-E97178B42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344" y="1055953"/>
            <a:ext cx="3600597" cy="2008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5E85E-1E5F-0E46-98B2-501686DCC73B}"/>
              </a:ext>
            </a:extLst>
          </p:cNvPr>
          <p:cNvSpPr txBox="1"/>
          <p:nvPr/>
        </p:nvSpPr>
        <p:spPr>
          <a:xfrm>
            <a:off x="4885661" y="0"/>
            <a:ext cx="2986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weak enhancer peak</a:t>
            </a:r>
          </a:p>
          <a:p>
            <a:r>
              <a:rPr lang="en-US" dirty="0"/>
              <a:t>(probably would not be called</a:t>
            </a:r>
          </a:p>
          <a:p>
            <a:r>
              <a:rPr lang="en-US" dirty="0"/>
              <a:t> using ATAC)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F3641B-B27D-1C48-84DF-C4863604F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47" y="3645081"/>
            <a:ext cx="8864009" cy="2429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66BA7-5BBE-D04E-B8B2-7684F129EC96}"/>
              </a:ext>
            </a:extLst>
          </p:cNvPr>
          <p:cNvSpPr txBox="1"/>
          <p:nvPr/>
        </p:nvSpPr>
        <p:spPr>
          <a:xfrm>
            <a:off x="543147" y="3275749"/>
            <a:ext cx="103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Adjacent promoter and enhancer peaks that would be merged using 36me2, but can be resolved using ATAC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0DE2A-94B1-4C45-B900-E299AAD2AF39}"/>
              </a:ext>
            </a:extLst>
          </p:cNvPr>
          <p:cNvSpPr txBox="1"/>
          <p:nvPr/>
        </p:nvSpPr>
        <p:spPr>
          <a:xfrm>
            <a:off x="458087" y="5930344"/>
            <a:ext cx="10931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for now, my suggestion would be to somewhat aggressively merge K36me2 peaks, then for further analysis ask: </a:t>
            </a:r>
          </a:p>
          <a:p>
            <a:r>
              <a:rPr lang="en-US" dirty="0"/>
              <a:t>How may have ATAC peaks within (I think most will) and </a:t>
            </a:r>
            <a:r>
              <a:rPr lang="en-US" dirty="0" err="1"/>
              <a:t>centre</a:t>
            </a:r>
            <a:r>
              <a:rPr lang="en-US" dirty="0"/>
              <a:t> aggregate analysis on those ATAC peaks (separately</a:t>
            </a:r>
          </a:p>
          <a:p>
            <a:r>
              <a:rPr lang="en-US" dirty="0"/>
              <a:t>If more than one present). You can take ATAC data from DKO or K36M, don’t think we have it for TKO.  </a:t>
            </a:r>
          </a:p>
        </p:txBody>
      </p:sp>
    </p:spTree>
    <p:extLst>
      <p:ext uri="{BB962C8B-B14F-4D97-AF65-F5344CB8AC3E}">
        <p14:creationId xmlns:p14="http://schemas.microsoft.com/office/powerpoint/2010/main" val="33633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234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Majewski</dc:creator>
  <cp:lastModifiedBy>Jacek Majewski</cp:lastModifiedBy>
  <cp:revision>3</cp:revision>
  <dcterms:created xsi:type="dcterms:W3CDTF">2022-02-09T20:17:58Z</dcterms:created>
  <dcterms:modified xsi:type="dcterms:W3CDTF">2022-02-09T20:44:18Z</dcterms:modified>
</cp:coreProperties>
</file>