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8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8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2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3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F59B-01D3-40D8-BB30-6C238266FD96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7DAC1-8414-40EA-BD06-76C92AC0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Concurrent execution with </a:t>
            </a:r>
            <a:r>
              <a:rPr lang="en-US" dirty="0" err="1" smtClean="0"/>
              <a:t>SpeedGoat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Multiple CPU usage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5" y="4416257"/>
            <a:ext cx="3402112" cy="1867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62" y="3989178"/>
            <a:ext cx="4384094" cy="2424831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4" idx="3"/>
          </p:cNvCxnSpPr>
          <p:nvPr/>
        </p:nvCxnSpPr>
        <p:spPr>
          <a:xfrm>
            <a:off x="5259497" y="5349874"/>
            <a:ext cx="634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We have different </a:t>
            </a:r>
            <a:r>
              <a:rPr lang="en-US" b="1" dirty="0" smtClean="0"/>
              <a:t>(local) subsystems </a:t>
            </a:r>
            <a:r>
              <a:rPr lang="en-US" dirty="0" smtClean="0"/>
              <a:t>that generate inputs to a </a:t>
            </a:r>
            <a:r>
              <a:rPr lang="en-US" b="1" dirty="0" smtClean="0"/>
              <a:t>referenced system</a:t>
            </a:r>
            <a:r>
              <a:rPr lang="en-US" dirty="0" smtClean="0"/>
              <a:t>. The latter is a standalone model with the input, output and setup modules from </a:t>
            </a:r>
            <a:r>
              <a:rPr lang="en-US" dirty="0" err="1" smtClean="0"/>
              <a:t>SpeedGoat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err="1" smtClean="0"/>
              <a:t>Rmk</a:t>
            </a:r>
            <a:r>
              <a:rPr lang="en-US" b="1" dirty="0" smtClean="0"/>
              <a:t>: </a:t>
            </a:r>
            <a:r>
              <a:rPr lang="en-US" dirty="0" smtClean="0"/>
              <a:t>The </a:t>
            </a:r>
            <a:r>
              <a:rPr lang="en-US" dirty="0" err="1" smtClean="0"/>
              <a:t>SpeedGoat</a:t>
            </a:r>
            <a:r>
              <a:rPr lang="en-US" dirty="0" smtClean="0"/>
              <a:t> modules NEED to be in an external model that is referenced because it </a:t>
            </a:r>
            <a:r>
              <a:rPr lang="en-US" dirty="0" err="1" smtClean="0"/>
              <a:t>doesn</a:t>
            </a:r>
            <a:r>
              <a:rPr lang="en-CH" dirty="0" smtClean="0"/>
              <a:t>’</a:t>
            </a:r>
            <a:r>
              <a:rPr lang="en-US" dirty="0" smtClean="0"/>
              <a:t>t work otherwise (according to Martin from SG</a:t>
            </a:r>
            <a:r>
              <a:rPr lang="en-CH" dirty="0" smtClean="0"/>
              <a:t>…</a:t>
            </a:r>
            <a:r>
              <a:rPr lang="en-US" dirty="0" smtClean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813" y="687162"/>
            <a:ext cx="5334744" cy="26197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706" y="3476390"/>
            <a:ext cx="4406148" cy="297477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/>
          <p:cNvCxnSpPr/>
          <p:nvPr/>
        </p:nvCxnSpPr>
        <p:spPr>
          <a:xfrm flipV="1">
            <a:off x="5999205" y="741405"/>
            <a:ext cx="753763" cy="272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700054" y="741405"/>
            <a:ext cx="654908" cy="2724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251211" y="2646652"/>
            <a:ext cx="195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Referenced system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167330" y="1056503"/>
            <a:ext cx="547670" cy="401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214551" y="1458097"/>
            <a:ext cx="514958" cy="137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214551" y="1469010"/>
            <a:ext cx="484093" cy="703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83686" y="1394883"/>
            <a:ext cx="375924" cy="132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54" y="852486"/>
            <a:ext cx="100026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et the local subsystems to “treat as atomic unit”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the “code generation” tab, set “function generation” to “</a:t>
            </a:r>
            <a:r>
              <a:rPr lang="en-US" dirty="0" err="1"/>
              <a:t>N</a:t>
            </a:r>
            <a:r>
              <a:rPr lang="en-US" dirty="0" err="1" smtClean="0"/>
              <a:t>onreusable</a:t>
            </a:r>
            <a:r>
              <a:rPr lang="en-US" dirty="0" smtClean="0"/>
              <a:t> function” - otherwise the code will not compile (workaround by </a:t>
            </a:r>
            <a:r>
              <a:rPr lang="en-US" dirty="0"/>
              <a:t>Sebastian </a:t>
            </a:r>
            <a:r>
              <a:rPr lang="en-US" dirty="0" smtClean="0"/>
              <a:t>Schaefer from </a:t>
            </a:r>
            <a:r>
              <a:rPr lang="en-US" dirty="0" err="1" smtClean="0"/>
              <a:t>Mathworks</a:t>
            </a:r>
            <a:r>
              <a:rPr lang="en-US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 </a:t>
            </a:r>
            <a:r>
              <a:rPr lang="en-US" b="1" dirty="0" smtClean="0"/>
              <a:t>MATLAB</a:t>
            </a:r>
            <a:r>
              <a:rPr lang="en-US" dirty="0" smtClean="0"/>
              <a:t> sample time variable </a:t>
            </a:r>
            <a:r>
              <a:rPr lang="en-US" dirty="0" err="1" smtClean="0"/>
              <a:t>ts</a:t>
            </a:r>
            <a:r>
              <a:rPr lang="en-US" dirty="0" smtClean="0"/>
              <a:t> in the </a:t>
            </a:r>
            <a:r>
              <a:rPr lang="en-US" b="1" dirty="0" smtClean="0"/>
              <a:t>base workspace</a:t>
            </a:r>
            <a:r>
              <a:rPr lang="en-US" dirty="0"/>
              <a:t> </a:t>
            </a:r>
            <a:r>
              <a:rPr lang="en-US" dirty="0" smtClean="0"/>
              <a:t>such that it can be read by both SG_MDL and SG_REF_IO models. (</a:t>
            </a:r>
            <a:r>
              <a:rPr lang="en-US" dirty="0" err="1" smtClean="0"/>
              <a:t>Rmk</a:t>
            </a:r>
            <a:r>
              <a:rPr lang="en-US" dirty="0" smtClean="0"/>
              <a:t>: Simulink variable will not work)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502506" y="868927"/>
            <a:ext cx="4144532" cy="2636413"/>
            <a:chOff x="6361700" y="531395"/>
            <a:chExt cx="4098296" cy="281614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700" y="531395"/>
              <a:ext cx="4098296" cy="2816148"/>
            </a:xfrm>
            <a:prstGeom prst="rect">
              <a:avLst/>
            </a:prstGeom>
          </p:spPr>
        </p:pic>
        <p:sp>
          <p:nvSpPr>
            <p:cNvPr id="9" name="5-Point Star 8"/>
            <p:cNvSpPr/>
            <p:nvPr/>
          </p:nvSpPr>
          <p:spPr>
            <a:xfrm>
              <a:off x="6882714" y="2273642"/>
              <a:ext cx="123568" cy="123568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17" y="3795572"/>
            <a:ext cx="3977221" cy="28526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15" y="-23714"/>
            <a:ext cx="2686282" cy="2562027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" idx="1"/>
          </p:cNvCxnSpPr>
          <p:nvPr/>
        </p:nvCxnSpPr>
        <p:spPr>
          <a:xfrm flipV="1">
            <a:off x="6994769" y="1257300"/>
            <a:ext cx="1964046" cy="282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09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4312" y="73652"/>
            <a:ext cx="2975767" cy="22295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Simulink, open Configuration Parameters then set Fixed-step size with the sample time variable </a:t>
            </a:r>
            <a:r>
              <a:rPr lang="en-US" dirty="0" err="1" smtClean="0"/>
              <a:t>ts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Click Configure tasks (1) , enable explicit model partitioning (2) and add tasks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Set </a:t>
            </a:r>
            <a:r>
              <a:rPr lang="en-US" dirty="0" smtClean="0"/>
              <a:t>periodic signals to ensure deterministic transfer (minimum delay) (4)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522" y="2411234"/>
            <a:ext cx="3571345" cy="250509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49236" y="1188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436268" y="3442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25300" y="23031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>
            <a:off x="7126986" y="2487830"/>
            <a:ext cx="267197" cy="96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184" y="4995372"/>
            <a:ext cx="2975683" cy="951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596181" y="5330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5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the model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4591" y="838073"/>
            <a:ext cx="4139455" cy="2868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the period as the sampling time for all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Attribute each block to the tasks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928655" y="1760838"/>
            <a:ext cx="253313" cy="2347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87" y="3781167"/>
            <a:ext cx="4177059" cy="259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 with Task Execution Time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706" y="2828842"/>
            <a:ext cx="4039164" cy="119079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Via “</a:t>
            </a:r>
            <a:r>
              <a:rPr lang="en-US" dirty="0" err="1" smtClean="0"/>
              <a:t>slrtExplorer</a:t>
            </a:r>
            <a:r>
              <a:rPr lang="en-US" dirty="0" smtClean="0"/>
              <a:t>” or by “</a:t>
            </a:r>
            <a:r>
              <a:rPr lang="en-US" dirty="0" err="1" smtClean="0"/>
              <a:t>tg.ModelStatus.TETInfo</a:t>
            </a:r>
            <a:r>
              <a:rPr lang="en-US" dirty="0" smtClean="0"/>
              <a:t>” in </a:t>
            </a:r>
            <a:r>
              <a:rPr lang="en-US" dirty="0" err="1" smtClean="0"/>
              <a:t>matlab</a:t>
            </a:r>
            <a:r>
              <a:rPr lang="en-US" dirty="0" smtClean="0"/>
              <a:t> command window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6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Concurrent execution with SpeedGoat</vt:lpstr>
      <vt:lpstr>The model</vt:lpstr>
      <vt:lpstr>Setting up the model</vt:lpstr>
      <vt:lpstr>Setting up the model</vt:lpstr>
      <vt:lpstr>Setting up the model</vt:lpstr>
      <vt:lpstr>Monitor with Task Execution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execution with SpeedGoat</dc:title>
  <dc:creator>Padlewski Mathieu François</dc:creator>
  <cp:lastModifiedBy>Padlewski Mathieu François</cp:lastModifiedBy>
  <cp:revision>24</cp:revision>
  <dcterms:created xsi:type="dcterms:W3CDTF">2023-08-30T14:32:17Z</dcterms:created>
  <dcterms:modified xsi:type="dcterms:W3CDTF">2023-09-19T09:34:09Z</dcterms:modified>
</cp:coreProperties>
</file>