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0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8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8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4F59B-01D3-40D8-BB30-6C238266FD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 with </a:t>
            </a:r>
            <a:r>
              <a:rPr lang="en-US" dirty="0" err="1" smtClean="0"/>
              <a:t>SpeedGoat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Multiple CPU 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5" y="4416257"/>
            <a:ext cx="3402112" cy="1867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562" y="3989178"/>
            <a:ext cx="4384094" cy="242483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259497" y="5349874"/>
            <a:ext cx="634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have different </a:t>
            </a:r>
            <a:r>
              <a:rPr lang="en-US" b="1" dirty="0" smtClean="0"/>
              <a:t>(local) subsystems </a:t>
            </a:r>
            <a:r>
              <a:rPr lang="en-US" dirty="0" smtClean="0"/>
              <a:t>that generate inputs to a </a:t>
            </a:r>
            <a:r>
              <a:rPr lang="en-US" b="1" dirty="0" smtClean="0"/>
              <a:t>referenced system</a:t>
            </a:r>
            <a:r>
              <a:rPr lang="en-US" dirty="0" smtClean="0"/>
              <a:t>. The latter is a standalone model with the input, output and setup modules from </a:t>
            </a:r>
            <a:r>
              <a:rPr lang="en-US" dirty="0" err="1" smtClean="0"/>
              <a:t>SpeedGoat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/>
              <a:t>Rmk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 err="1" smtClean="0"/>
              <a:t>SpeedGoat</a:t>
            </a:r>
            <a:r>
              <a:rPr lang="en-US" dirty="0" smtClean="0"/>
              <a:t> modules NEED to be in an external model that is referenced because it </a:t>
            </a:r>
            <a:r>
              <a:rPr lang="en-US" dirty="0" err="1" smtClean="0"/>
              <a:t>doesn</a:t>
            </a:r>
            <a:r>
              <a:rPr lang="en-CH" dirty="0" smtClean="0"/>
              <a:t>’</a:t>
            </a:r>
            <a:r>
              <a:rPr lang="en-US" dirty="0" smtClean="0"/>
              <a:t>t work otherwise (according to Martin from SG</a:t>
            </a:r>
            <a:r>
              <a:rPr lang="en-CH" dirty="0" smtClean="0"/>
              <a:t>…</a:t>
            </a:r>
            <a:r>
              <a:rPr lang="en-US" dirty="0" smtClean="0"/>
              <a:t>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813" y="687162"/>
            <a:ext cx="5334744" cy="2619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06" y="3476390"/>
            <a:ext cx="4406148" cy="29747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5999205" y="741405"/>
            <a:ext cx="753763" cy="272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00054" y="741405"/>
            <a:ext cx="654908" cy="272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51211" y="2646652"/>
            <a:ext cx="19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Referenced system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167330" y="1056503"/>
            <a:ext cx="547670" cy="401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14551" y="1458097"/>
            <a:ext cx="514958" cy="13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14551" y="1469010"/>
            <a:ext cx="484093" cy="70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83686" y="1394883"/>
            <a:ext cx="375924" cy="132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54" y="852486"/>
            <a:ext cx="100026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et the local subsystems to “treat as atomic unit”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MATLAB sample time variable </a:t>
            </a:r>
            <a:r>
              <a:rPr lang="en-US" dirty="0" err="1" smtClean="0"/>
              <a:t>ts</a:t>
            </a:r>
            <a:r>
              <a:rPr lang="en-US" dirty="0" smtClean="0"/>
              <a:t> in the </a:t>
            </a:r>
            <a:r>
              <a:rPr lang="en-US" b="1" dirty="0" smtClean="0"/>
              <a:t>base workspace</a:t>
            </a:r>
            <a:r>
              <a:rPr lang="en-US" dirty="0"/>
              <a:t> </a:t>
            </a:r>
            <a:r>
              <a:rPr lang="en-US" dirty="0" smtClean="0"/>
              <a:t>such that it can be read by both SG_MDL and SG_REF_IO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52968" y="892373"/>
            <a:ext cx="4144532" cy="2636413"/>
            <a:chOff x="6361700" y="531395"/>
            <a:chExt cx="4098296" cy="28161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700" y="531395"/>
              <a:ext cx="4098296" cy="2816148"/>
            </a:xfrm>
            <a:prstGeom prst="rect">
              <a:avLst/>
            </a:prstGeom>
          </p:spPr>
        </p:pic>
        <p:sp>
          <p:nvSpPr>
            <p:cNvPr id="9" name="5-Point Star 8"/>
            <p:cNvSpPr/>
            <p:nvPr/>
          </p:nvSpPr>
          <p:spPr>
            <a:xfrm>
              <a:off x="6882714" y="2273642"/>
              <a:ext cx="123568" cy="12356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79" y="3748679"/>
            <a:ext cx="3977221" cy="28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598" y="315049"/>
            <a:ext cx="3936099" cy="294901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Simulink, open Configuration Parameters then set Fixed-step size with the sample time variable </a:t>
            </a:r>
            <a:r>
              <a:rPr lang="en-US" dirty="0" err="1" smtClean="0"/>
              <a:t>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Configure tasks (1) , enable explicit model partitioning (2) and add tasks (3)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577" y="3534033"/>
            <a:ext cx="3571345" cy="25050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00079" y="1933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89323" y="4564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78355" y="3425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>
            <a:off x="6980041" y="3610629"/>
            <a:ext cx="267197" cy="9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4591" y="838073"/>
            <a:ext cx="4139455" cy="28686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the period as the sampling time for all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Attribute each block to the tasks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928655" y="1760838"/>
            <a:ext cx="253313" cy="2347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87" y="3781167"/>
            <a:ext cx="4177059" cy="25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with Task Execution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706" y="2828842"/>
            <a:ext cx="4039164" cy="119079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Via “</a:t>
            </a:r>
            <a:r>
              <a:rPr lang="en-US" dirty="0" err="1" smtClean="0"/>
              <a:t>slrtExplorer</a:t>
            </a:r>
            <a:r>
              <a:rPr lang="en-US" dirty="0" smtClean="0"/>
              <a:t>” or by “</a:t>
            </a:r>
            <a:r>
              <a:rPr lang="en-US" dirty="0" err="1" smtClean="0"/>
              <a:t>tg.ModelStatus.TETInfo</a:t>
            </a:r>
            <a:r>
              <a:rPr lang="en-US" dirty="0" smtClean="0"/>
              <a:t>” in </a:t>
            </a:r>
            <a:r>
              <a:rPr lang="en-US" dirty="0" err="1" smtClean="0"/>
              <a:t>matlab</a:t>
            </a:r>
            <a:r>
              <a:rPr lang="en-US" dirty="0" smtClean="0"/>
              <a:t> command window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Concurrent execution with SpeedGoat</vt:lpstr>
      <vt:lpstr>The model</vt:lpstr>
      <vt:lpstr>Setting up the model</vt:lpstr>
      <vt:lpstr>Setting up the model</vt:lpstr>
      <vt:lpstr>Setting up the model</vt:lpstr>
      <vt:lpstr>Monitor with Task Execution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execution with SpeedGoat</dc:title>
  <dc:creator>Padlewski Mathieu François</dc:creator>
  <cp:lastModifiedBy>Padlewski Mathieu François</cp:lastModifiedBy>
  <cp:revision>18</cp:revision>
  <dcterms:created xsi:type="dcterms:W3CDTF">2023-08-30T14:32:17Z</dcterms:created>
  <dcterms:modified xsi:type="dcterms:W3CDTF">2023-08-30T15:09:48Z</dcterms:modified>
</cp:coreProperties>
</file>