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1" r:id="rId9"/>
    <p:sldId id="262" r:id="rId10"/>
    <p:sldId id="268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52CC-251D-43C0-81C8-A540FF7F9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2F676-D22C-4166-8DE9-076BED68A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30537-BA94-466B-997E-2944D873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3B9AF-C2EC-4A8F-90A4-46E0917B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77FBE-AF22-479D-9390-0330E55E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4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5CA0-7792-48E2-82A7-1E923A34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26A1E-1AB5-43C8-9B27-3EA2127C8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C9350-3A97-4449-929E-3269D0BE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C611F-505B-41D4-A094-307097B4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A8BBC-4008-4365-A071-5B4E4087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0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6F6A1-B4F3-4E5F-BD70-927B784D6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EB6A7-21E6-43A9-8B68-F1A2FAFFA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C2A61-9428-4654-9726-83797D0E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55117-2314-4156-BE61-348D494E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FA46-F947-429E-88D7-C7CC6CEC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D1DC-1D79-433F-AEB7-60D2A419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3BC5B-F47B-494C-B9D9-1729A9C8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6E9A8-37E3-4F47-917E-255F1545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CFECE-BEE7-49F4-B9FF-05F1462E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1A0E4-8E23-4EC1-8975-49C36CD0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9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124B-8CC3-450B-97DA-2E2FEFB7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5378C-FC3B-47D9-977A-D8D9C9CD6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1296B-68E9-49D2-8EF5-01A0A722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D62B1-3AC8-40E8-8E03-0804C87F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869FE-93F8-4242-9BE3-325C6881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3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7346-BE43-458E-B133-0F1AD09D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9F17-C650-4AF2-8587-79ECCB351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4D33E-293F-43C7-9E65-BEF259E8E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FDA6E-A117-42EF-81D8-F819E453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4A191-70B3-4C8C-A0DA-6557E72C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9826-184C-46F5-BBDA-CB3B9057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9A2C-FBBE-42CD-945F-EBC69104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45621-C2A3-4691-9FAA-B3F05AACF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CDC5C-6A52-441B-9A84-B72949446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E0ED0-4DA3-4703-8BDD-C8DB14680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526EE-4432-4B11-94A8-0B54FE889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BBA52-9A14-4518-884C-E3466C66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D38CF-DEB1-4F10-9436-1FB85E7B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24321-210F-438E-948F-F357A1B7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4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2740-350E-44E8-969A-CF953853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53C70-17BB-455A-A65B-E62BBDB5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35F6B-B342-453A-91A0-51615474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9285B-C536-4F0F-BC44-216D8703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5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89B2D-E30D-41EB-8873-E29C8E87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9E30B-1368-419A-B248-04942CBF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712DD-4B8F-470F-BF09-1B2AD235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7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DFB7-BF96-4711-A557-C71EF0DC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C4536-0161-4BEF-89F9-9EDEBE45B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25F1A-7C57-4D0E-BA33-DEAB0E27C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26AF4-C7B1-496B-8771-E6F9FD3B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2FAB5-2C4F-4AA6-B2DE-1C919F13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C703E-635A-4EF3-9762-6836C5E4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3B2E-F1F0-4FD0-A83F-6EE29123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F598A-133C-4A8B-ACCE-6F2661A9B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B904C-2A89-4E65-9729-F1B629F4D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509C9-AF7C-4874-BD72-FEEF88B5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6B774-B9C7-4149-88F4-98630327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8DD16-7889-41F3-A173-7226F227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9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46699-2DDF-40A8-8F23-DD2D2672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C57E5-7BDF-4B02-B6B7-59D75BA39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02A70-8957-45F0-B1E8-6AC36793B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9AA01-BF03-44E1-8064-0174953C9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9BC35-8208-424F-BA37-4104C09DB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8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A2E7-8641-4F1B-9037-D5CAEF15B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1203695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10000" b="1" dirty="0"/>
              <a:t>Credit EDA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3137F-17C3-44F8-B88C-E259B029D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endParaRPr lang="en-IN" sz="3200"/>
          </a:p>
          <a:p>
            <a:pPr algn="ctr"/>
            <a:r>
              <a:rPr lang="en-IN" sz="3200"/>
              <a:t>Amrita Chatterjee and Padma A</a:t>
            </a:r>
            <a:endParaRPr lang="en-IN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F13707-6424-49F2-83B2-EC517A9AF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206" y="2918708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582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2C9C62-10D5-4206-BFF3-A6891F17C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Data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C2C3E8-55CF-42B1-B492-3C7B019DE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5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1147-706A-49C0-95B1-C238AE5B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Univariate/Bivariate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837D-723F-4C33-92D8-FBF53FB08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439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5B80-32A1-470F-B07F-3F9A4395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 for payment difficulties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84DB4-ACA9-4DE1-95E3-656527930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733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70E3-027C-4204-8844-99058E02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62436-D43F-4B77-8C0A-16C36D6F3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83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39B0-B864-41CF-AC28-A37C3DC8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Business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5AAD-007D-4EC1-BDF8-C8B79BD83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38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E0CA-8DC1-4B67-B661-E2181717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Business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1B1B7-0932-4D4D-B84E-BE67790EA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56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7DFC-E19D-4B66-BF03-72931CA0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E091A-E539-410F-8277-A237B098F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31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0017-B036-494B-A700-65F15323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DC5F8-9D16-4FAF-9DE5-C2BF98B37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99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E4FA-6C9D-4FC8-A3E4-05BAD912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C8FFC-F326-4935-A7A5-ACADB948B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1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E4FA-6C9D-4FC8-A3E4-05BAD912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Handling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C8FFC-F326-4935-A7A5-ACADB948B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46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EBA9-6D34-432E-9ACE-755890EE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Handling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3FFF8-53B2-4343-AEA2-D3E4EEDFA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68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9B56-5A3D-4D2C-A097-8AB57861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5CF85-E928-42A0-BB1E-F923A4387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1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37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Credit EDA Case Study</vt:lpstr>
      <vt:lpstr>Business Understanding</vt:lpstr>
      <vt:lpstr>Business Objectives</vt:lpstr>
      <vt:lpstr>Data Understanding</vt:lpstr>
      <vt:lpstr>Data Cleaning</vt:lpstr>
      <vt:lpstr>Data Manipulation</vt:lpstr>
      <vt:lpstr>Handling Missing Values</vt:lpstr>
      <vt:lpstr>Handling Outliers</vt:lpstr>
      <vt:lpstr>Data Imbalance</vt:lpstr>
      <vt:lpstr>Data Analysis</vt:lpstr>
      <vt:lpstr>Univariate/Bivariate Analysis</vt:lpstr>
      <vt:lpstr>Correlation for payment difficulties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Padma</dc:creator>
  <cp:lastModifiedBy>Padma</cp:lastModifiedBy>
  <cp:revision>2</cp:revision>
  <dcterms:created xsi:type="dcterms:W3CDTF">2020-06-06T11:29:49Z</dcterms:created>
  <dcterms:modified xsi:type="dcterms:W3CDTF">2020-06-06T11:43:19Z</dcterms:modified>
</cp:coreProperties>
</file>