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2" r:id="rId1"/>
  </p:sldMasterIdLst>
  <p:sldIdLst>
    <p:sldId id="256" r:id="rId2"/>
    <p:sldId id="258" r:id="rId3"/>
    <p:sldId id="269" r:id="rId4"/>
    <p:sldId id="270" r:id="rId5"/>
    <p:sldId id="259" r:id="rId6"/>
    <p:sldId id="271" r:id="rId7"/>
    <p:sldId id="266" r:id="rId8"/>
    <p:sldId id="260" r:id="rId9"/>
    <p:sldId id="267" r:id="rId10"/>
    <p:sldId id="261" r:id="rId11"/>
    <p:sldId id="262" r:id="rId12"/>
    <p:sldId id="268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052CC-251D-43C0-81C8-A540FF7F9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2F676-D22C-4166-8DE9-076BED68A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30537-BA94-466B-997E-2944D873A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3B9AF-C2EC-4A8F-90A4-46E0917B8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77FBE-AF22-479D-9390-0330E55E7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4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85CA0-7792-48E2-82A7-1E923A344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26A1E-1AB5-43C8-9B27-3EA2127C8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C9350-3A97-4449-929E-3269D0BED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C611F-505B-41D4-A094-307097B4E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A8BBC-4008-4365-A071-5B4E4087D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07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66F6A1-B4F3-4E5F-BD70-927B784D63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EB6A7-21E6-43A9-8B68-F1A2FAFFA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C2A61-9428-4654-9726-83797D0E3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55117-2314-4156-BE61-348D494E4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FFA46-F947-429E-88D7-C7CC6CEC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7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9D1DC-1D79-433F-AEB7-60D2A419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3BC5B-F47B-494C-B9D9-1729A9C84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6E9A8-37E3-4F47-917E-255F15452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CFECE-BEE7-49F4-B9FF-05F1462E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1A0E4-8E23-4EC1-8975-49C36CD0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95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3124B-8CC3-450B-97DA-2E2FEFB73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5378C-FC3B-47D9-977A-D8D9C9CD6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1296B-68E9-49D2-8EF5-01A0A722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D62B1-3AC8-40E8-8E03-0804C87F1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869FE-93F8-4242-9BE3-325C6881B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33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87346-BE43-458E-B133-0F1AD09D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D9F17-C650-4AF2-8587-79ECCB351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4D33E-293F-43C7-9E65-BEF259E8E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FDA6E-A117-42EF-81D8-F819E4534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4A191-70B3-4C8C-A0DA-6557E72CF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69826-184C-46F5-BBDA-CB3B9057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99A2C-FBBE-42CD-945F-EBC69104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45621-C2A3-4691-9FAA-B3F05AACF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FCDC5C-6A52-441B-9A84-B72949446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3E0ED0-4DA3-4703-8BDD-C8DB14680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2526EE-4432-4B11-94A8-0B54FE889F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BBBA52-9A14-4518-884C-E3466C669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0D38CF-DEB1-4F10-9436-1FB85E7B6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624321-210F-438E-948F-F357A1B78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4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02740-350E-44E8-969A-CF953853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C53C70-17BB-455A-A65B-E62BBDB5F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C35F6B-B342-453A-91A0-516154744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9285B-C536-4F0F-BC44-216D8703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57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089B2D-E30D-41EB-8873-E29C8E878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89E30B-1368-419A-B248-04942CBF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712DD-4B8F-470F-BF09-1B2AD235D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7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FDFB7-BF96-4711-A557-C71EF0DC2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C4536-0161-4BEF-89F9-9EDEBE45B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25F1A-7C57-4D0E-BA33-DEAB0E27C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26AF4-C7B1-496B-8771-E6F9FD3B4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2FAB5-2C4F-4AA6-B2DE-1C919F138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C703E-635A-4EF3-9762-6836C5E49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6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F3B2E-F1F0-4FD0-A83F-6EE291239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EF598A-133C-4A8B-ACCE-6F2661A9BD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B904C-2A89-4E65-9729-F1B629F4D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509C9-AF7C-4874-BD72-FEEF88B57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6B774-B9C7-4149-88F4-98630327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8DD16-7889-41F3-A173-7226F227E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9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46699-2DDF-40A8-8F23-DD2D2672E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C57E5-7BDF-4B02-B6B7-59D75BA39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02A70-8957-45F0-B1E8-6AC36793B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9AA01-BF03-44E1-8064-0174953C9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9BC35-8208-424F-BA37-4104C09DB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8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PZxGcQVdEZHlaxwXo88WiJYy6_0SoJRQ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A2E7-8641-4F1B-9037-D5CAEF15B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0" y="1203695"/>
            <a:ext cx="9144000" cy="30632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IN" sz="10000" b="1" dirty="0"/>
              <a:t>Credit EDA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3137F-17C3-44F8-B88C-E259B029D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/>
            <a:endParaRPr lang="en-IN" sz="3200"/>
          </a:p>
          <a:p>
            <a:pPr algn="ctr"/>
            <a:r>
              <a:rPr lang="en-IN" sz="3200"/>
              <a:t>Amrita Chatterjee and Padma A</a:t>
            </a:r>
            <a:endParaRPr lang="en-IN" sz="3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F13707-6424-49F2-83B2-EC517A9AF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206" y="2918708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582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CEBA9-6D34-432E-9ACE-755890EE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Handling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3FFF8-53B2-4343-AEA2-D3E4EEDFA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689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99B56-5A3D-4D2C-A097-8AB57861B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Imbalance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5CF85-E928-42A0-BB1E-F923A4387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10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2C9C62-10D5-4206-BFF3-A6891F17C1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Data Analysis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0C2C3E8-55CF-42B1-B492-3C7B019DE8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857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81147-706A-49C0-95B1-C238AE5B5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Univariate/Bivariate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3837D-723F-4C33-92D8-FBF53FB08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439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45B80-32A1-470F-B07F-3F9A43958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Correlation for payment difficulties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84DB4-ACA9-4DE1-95E3-656527930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733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470E3-027C-4204-8844-99058E022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62436-D43F-4B77-8C0A-16C36D6F3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833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1B1B7-0932-4D4D-B84E-BE67790EA0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Analyse</a:t>
            </a:r>
            <a:r>
              <a:rPr lang="en-US" dirty="0"/>
              <a:t> the patterns present in the data.</a:t>
            </a:r>
          </a:p>
          <a:p>
            <a:r>
              <a:rPr lang="en-US" dirty="0"/>
              <a:t>Ensure that the applicants are capable of repaying the loan are not rejected.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20D9F-73A4-4FB4-84C1-92244DE22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1800" y="5900341"/>
            <a:ext cx="4191000" cy="553243"/>
          </a:xfrm>
        </p:spPr>
        <p:txBody>
          <a:bodyPr/>
          <a:lstStyle/>
          <a:p>
            <a:pPr marL="0" indent="0">
              <a:buNone/>
            </a:pPr>
            <a:r>
              <a:rPr lang="en-IN" b="1" u="sng" dirty="0"/>
              <a:t>Use </a:t>
            </a:r>
            <a:r>
              <a:rPr lang="en-IN" b="1" u="sng" dirty="0" err="1"/>
              <a:t>PowerBI</a:t>
            </a:r>
            <a:r>
              <a:rPr lang="en-IN" b="1" u="sng" dirty="0"/>
              <a:t> later</a:t>
            </a:r>
          </a:p>
          <a:p>
            <a:pPr marL="0" indent="0">
              <a:buNone/>
            </a:pPr>
            <a:endParaRPr lang="en-IN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ABAA3F-1635-422A-BFCC-0CEBE4F1C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736" y="674292"/>
            <a:ext cx="5347201" cy="4921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90E0CA-8DC1-4B67-B661-E21817176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Business Understanding - Risks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056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39B0-B864-41CF-AC28-A37C3DC85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Business Understanding - Decisions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13A08-CDD0-4CD8-9DEA-8EECD8AA7A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E45835-86D9-44A8-87C1-C98F1206C9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4510" y="1956489"/>
            <a:ext cx="4476980" cy="408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82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0E0CA-8DC1-4B67-B661-E21817176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Business 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1B1B7-0932-4D4D-B84E-BE67790EA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case study aims to identify patterns which indicate if a client has difficulty paying their installments.</a:t>
            </a:r>
          </a:p>
          <a:p>
            <a:r>
              <a:rPr lang="en-US" dirty="0"/>
              <a:t>These patterns may be used for taking actions such as </a:t>
            </a:r>
          </a:p>
          <a:p>
            <a:pPr lvl="1"/>
            <a:r>
              <a:rPr lang="en-US" dirty="0"/>
              <a:t>denying the loan</a:t>
            </a:r>
          </a:p>
          <a:p>
            <a:pPr lvl="1"/>
            <a:r>
              <a:rPr lang="en-US" dirty="0"/>
              <a:t>reducing the amount of loan</a:t>
            </a:r>
          </a:p>
          <a:p>
            <a:pPr lvl="1"/>
            <a:r>
              <a:rPr lang="en-US" dirty="0"/>
              <a:t>lending (to risky applicants) at a higher interest rate, etc. </a:t>
            </a:r>
          </a:p>
          <a:p>
            <a:r>
              <a:rPr lang="en-US" dirty="0"/>
              <a:t>This will ensure that the consumers capable of repaying the loan are not rejected. </a:t>
            </a:r>
          </a:p>
          <a:p>
            <a:r>
              <a:rPr lang="en-US" dirty="0"/>
              <a:t>Identification of such applicants using EDA is the aim of this case study.</a:t>
            </a:r>
          </a:p>
          <a:p>
            <a:r>
              <a:rPr lang="en-US" dirty="0"/>
              <a:t>Company wants to understand the driving factors (or driver variables) behind loan default, i.e. the variables which are strong indicators of default.  </a:t>
            </a:r>
          </a:p>
        </p:txBody>
      </p:sp>
    </p:spTree>
    <p:extLst>
      <p:ext uri="{BB962C8B-B14F-4D97-AF65-F5344CB8AC3E}">
        <p14:creationId xmlns:p14="http://schemas.microsoft.com/office/powerpoint/2010/main" val="1920531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97DFC-E19D-4B66-BF03-72931CA0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Data Understanding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E091A-E539-410F-8277-A237B098F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1. 'application_data.csv'</a:t>
            </a:r>
            <a:r>
              <a:rPr lang="en-US" dirty="0"/>
              <a:t>  contains all the information of the client at the time of application.</a:t>
            </a:r>
            <a:br>
              <a:rPr lang="en-US" dirty="0"/>
            </a:br>
            <a:r>
              <a:rPr lang="en-US" dirty="0"/>
              <a:t>The data is about whether a </a:t>
            </a:r>
            <a:r>
              <a:rPr lang="en-US" b="1" dirty="0"/>
              <a:t>client has payment difficulties.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i="1" dirty="0"/>
              <a:t>2. 'previous_application.csv' </a:t>
            </a:r>
            <a:r>
              <a:rPr lang="en-US" dirty="0"/>
              <a:t>contains information about the client’s previous loan data. It contains the data whether the previous application had been </a:t>
            </a:r>
            <a:r>
              <a:rPr lang="en-US" b="1" dirty="0"/>
              <a:t>Approved, Cancelled, Refused or Unused offer.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i="1" dirty="0"/>
              <a:t>3. 'columns_description.csv'</a:t>
            </a:r>
            <a:r>
              <a:rPr lang="en-US" dirty="0"/>
              <a:t> is data dictionary which describes the meaning of the variables.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2317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97DFC-E19D-4B66-BF03-72931CA0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Data Understanding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85CF6B-336A-42B0-A3F1-40289BF6E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https://drive.google.com/drive/folders/1PZxGcQVdEZHlaxwXo88WiJYy6_0SoJRQ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610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0017-B036-494B-A700-65F15323E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DC5F8-9D16-4FAF-9DE5-C2BF98B37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990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7E4FA-6C9D-4FC8-A3E4-05BAD912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C8FFC-F326-4935-A7A5-ACADB948B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10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7E4FA-6C9D-4FC8-A3E4-05BAD912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Handling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C8FFC-F326-4935-A7A5-ACADB948B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465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</TotalTime>
  <Words>281</Words>
  <Application>Microsoft Office PowerPoint</Application>
  <PresentationFormat>Widescreen</PresentationFormat>
  <Paragraphs>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Credit EDA Case Study</vt:lpstr>
      <vt:lpstr>Business Understanding - Risks</vt:lpstr>
      <vt:lpstr>Business Understanding - Decisions</vt:lpstr>
      <vt:lpstr>Business Objectives</vt:lpstr>
      <vt:lpstr>Data Understanding</vt:lpstr>
      <vt:lpstr>Data Understanding</vt:lpstr>
      <vt:lpstr>Data Cleaning</vt:lpstr>
      <vt:lpstr>Data Manipulation</vt:lpstr>
      <vt:lpstr>Handling Missing Values</vt:lpstr>
      <vt:lpstr>Handling Outliers</vt:lpstr>
      <vt:lpstr>Data Imbalance</vt:lpstr>
      <vt:lpstr>Data Analysis</vt:lpstr>
      <vt:lpstr>Univariate/Bivariate Analysis</vt:lpstr>
      <vt:lpstr>Correlation for payment difficulties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 Case Study</dc:title>
  <dc:creator>Padma</dc:creator>
  <cp:lastModifiedBy>Padma</cp:lastModifiedBy>
  <cp:revision>7</cp:revision>
  <dcterms:created xsi:type="dcterms:W3CDTF">2020-06-06T11:29:49Z</dcterms:created>
  <dcterms:modified xsi:type="dcterms:W3CDTF">2020-06-07T17:05:13Z</dcterms:modified>
</cp:coreProperties>
</file>