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15D3A-104E-4917-ABCF-01717216EF0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6536-30C6-4FDD-AB33-9845186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66536-30C6-4FDD-AB33-98451860A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TENSES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79475" y="5718696"/>
            <a:ext cx="3405447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Presented by: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B. Padma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ai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7149" y="914401"/>
            <a:ext cx="4048298" cy="50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Based on time 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675"/>
            <a:ext cx="8720051" cy="2439325"/>
          </a:xfrm>
        </p:spPr>
        <p:txBody>
          <a:bodyPr/>
          <a:lstStyle/>
          <a:p>
            <a:r>
              <a:rPr lang="en-US" dirty="0" smtClean="0"/>
              <a:t>The verb tenses may be categorized according to the time frame: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Present tense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Past tense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Future tense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7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2865" y="656705"/>
            <a:ext cx="1978430" cy="7065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meaning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4" y="1612669"/>
            <a:ext cx="9407236" cy="3449782"/>
          </a:xfrm>
        </p:spPr>
        <p:txBody>
          <a:bodyPr/>
          <a:lstStyle/>
          <a:p>
            <a:r>
              <a:rPr lang="en-US" dirty="0" smtClean="0"/>
              <a:t>Present tense: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present tense expresses an unchanging,repeated, or reoccurring action or situation that exists only now. It can also represent a universal truth.</a:t>
            </a:r>
          </a:p>
          <a:p>
            <a:r>
              <a:rPr lang="en-US" dirty="0" smtClean="0"/>
              <a:t>Past tense: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1800" dirty="0" smtClean="0"/>
              <a:t>Past tense expresses an action or situation that was started and finished in the past.</a:t>
            </a:r>
          </a:p>
          <a:p>
            <a:r>
              <a:rPr lang="en-US" dirty="0" smtClean="0"/>
              <a:t>Future tense: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1800" dirty="0" smtClean="0"/>
              <a:t>Future tense expresses an action or that will occur in the future.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3730" y="681645"/>
            <a:ext cx="3491346" cy="61514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Based on aspect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0858"/>
            <a:ext cx="9448800" cy="3300153"/>
          </a:xfrm>
        </p:spPr>
        <p:txBody>
          <a:bodyPr/>
          <a:lstStyle/>
          <a:p>
            <a:r>
              <a:rPr lang="en-US" dirty="0" smtClean="0"/>
              <a:t>Verb tenses may also be categorized according to aspect. Aspect refers to the nature of the action described by the verb. There are four aspects: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Indefinite or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Continuous or progressive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Perfect or complete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Perfect 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1177" y="548641"/>
            <a:ext cx="2668386" cy="6151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explanation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13164"/>
            <a:ext cx="9448800" cy="4098174"/>
          </a:xfrm>
        </p:spPr>
        <p:txBody>
          <a:bodyPr/>
          <a:lstStyle/>
          <a:p>
            <a:r>
              <a:rPr lang="en-US" dirty="0" smtClean="0"/>
              <a:t>Indefinite tense: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1600" dirty="0" smtClean="0"/>
              <a:t>The three indefinite tenses or simple tenses describe an action but do not state whether the action is finished.</a:t>
            </a:r>
          </a:p>
          <a:p>
            <a:r>
              <a:rPr lang="en-US" dirty="0" smtClean="0"/>
              <a:t>Continuous tense: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1600" dirty="0" smtClean="0"/>
              <a:t>The three continuous tenses, incomplete tenses or progressive tenses describe an </a:t>
            </a:r>
          </a:p>
          <a:p>
            <a:r>
              <a:rPr lang="en-US" sz="1600" dirty="0" smtClean="0"/>
              <a:t>Unfinished action.</a:t>
            </a:r>
          </a:p>
          <a:p>
            <a:r>
              <a:rPr lang="en-US" dirty="0" smtClean="0"/>
              <a:t>Perfect tense: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sz="1600" dirty="0" smtClean="0"/>
              <a:t>The three complete tenses or perfect tenses describe a finished action.</a:t>
            </a:r>
          </a:p>
          <a:p>
            <a:r>
              <a:rPr lang="en-US" dirty="0" smtClean="0"/>
              <a:t>Perfect continuous tense: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sz="1600" dirty="0" smtClean="0"/>
              <a:t>To combine the complete tenses and the incomplete tenses, to describe an action</a:t>
            </a:r>
          </a:p>
          <a:p>
            <a:r>
              <a:rPr lang="en-US" sz="1600" dirty="0" smtClean="0"/>
              <a:t>Which was in progress and then finished.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8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909" y="696294"/>
            <a:ext cx="3148031" cy="5153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Verb tenses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79171"/>
            <a:ext cx="3456432" cy="513695"/>
          </a:xfrm>
        </p:spPr>
        <p:txBody>
          <a:bodyPr/>
          <a:lstStyle/>
          <a:p>
            <a:pPr algn="ctr"/>
            <a:r>
              <a:rPr lang="en-US" sz="2000" dirty="0" smtClean="0"/>
              <a:t>Present tense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Present indefinite</a:t>
            </a:r>
          </a:p>
          <a:p>
            <a:r>
              <a:rPr lang="en-US" sz="1600" dirty="0" smtClean="0"/>
              <a:t>Present continuous</a:t>
            </a:r>
          </a:p>
          <a:p>
            <a:r>
              <a:rPr lang="en-US" sz="1600" dirty="0" smtClean="0"/>
              <a:t>Present perfect</a:t>
            </a:r>
          </a:p>
          <a:p>
            <a:r>
              <a:rPr lang="en-US" sz="1600" dirty="0" smtClean="0"/>
              <a:t>Present perfect continuous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6858" y="1679171"/>
            <a:ext cx="3456432" cy="513695"/>
          </a:xfrm>
        </p:spPr>
        <p:txBody>
          <a:bodyPr/>
          <a:lstStyle/>
          <a:p>
            <a:pPr algn="ctr"/>
            <a:r>
              <a:rPr lang="en-US" sz="2000" dirty="0" smtClean="0"/>
              <a:t>Past tense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lvl="0"/>
            <a:r>
              <a:rPr lang="en-US" sz="1600" dirty="0" smtClean="0">
                <a:solidFill>
                  <a:prstClr val="white"/>
                </a:solidFill>
              </a:rPr>
              <a:t>Past </a:t>
            </a:r>
            <a:r>
              <a:rPr lang="en-US" sz="1600" dirty="0">
                <a:solidFill>
                  <a:prstClr val="white"/>
                </a:solidFill>
              </a:rPr>
              <a:t>indefinite</a:t>
            </a:r>
          </a:p>
          <a:p>
            <a:pPr lvl="0"/>
            <a:r>
              <a:rPr lang="en-US" sz="1600" dirty="0" smtClean="0">
                <a:solidFill>
                  <a:prstClr val="white"/>
                </a:solidFill>
              </a:rPr>
              <a:t>Past </a:t>
            </a:r>
            <a:r>
              <a:rPr lang="en-US" sz="1600" dirty="0">
                <a:solidFill>
                  <a:prstClr val="white"/>
                </a:solidFill>
              </a:rPr>
              <a:t>continuous</a:t>
            </a:r>
          </a:p>
          <a:p>
            <a:pPr lvl="0"/>
            <a:r>
              <a:rPr lang="en-US" sz="1600" dirty="0" smtClean="0">
                <a:solidFill>
                  <a:prstClr val="white"/>
                </a:solidFill>
              </a:rPr>
              <a:t>Past </a:t>
            </a:r>
            <a:r>
              <a:rPr lang="en-US" sz="1600" dirty="0">
                <a:solidFill>
                  <a:prstClr val="white"/>
                </a:solidFill>
              </a:rPr>
              <a:t>perfect</a:t>
            </a:r>
          </a:p>
          <a:p>
            <a:pPr lvl="0"/>
            <a:r>
              <a:rPr lang="en-US" sz="1600" dirty="0" smtClean="0">
                <a:solidFill>
                  <a:prstClr val="white"/>
                </a:solidFill>
              </a:rPr>
              <a:t>Past </a:t>
            </a:r>
            <a:r>
              <a:rPr lang="en-US" sz="1600" dirty="0">
                <a:solidFill>
                  <a:prstClr val="white"/>
                </a:solidFill>
              </a:rPr>
              <a:t>perfect continuous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51800" y="1679171"/>
            <a:ext cx="3456432" cy="513695"/>
          </a:xfrm>
        </p:spPr>
        <p:txBody>
          <a:bodyPr/>
          <a:lstStyle/>
          <a:p>
            <a:pPr algn="ctr"/>
            <a:r>
              <a:rPr lang="en-US" sz="2000" dirty="0" smtClean="0"/>
              <a:t>Future tense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lvl="0"/>
            <a:endParaRPr lang="en-US" sz="1600" dirty="0">
              <a:solidFill>
                <a:prstClr val="white"/>
              </a:solidFill>
            </a:endParaRPr>
          </a:p>
          <a:p>
            <a:pPr lvl="0"/>
            <a:endParaRPr lang="en-US" sz="16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28857" y="2747275"/>
            <a:ext cx="2801389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prstClr val="white"/>
                </a:solidFill>
              </a:rPr>
              <a:t>Future </a:t>
            </a:r>
            <a:r>
              <a:rPr lang="en-US" sz="1600" dirty="0">
                <a:solidFill>
                  <a:prstClr val="white"/>
                </a:solidFill>
              </a:rPr>
              <a:t>indefinite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prstClr val="white"/>
                </a:solidFill>
              </a:rPr>
              <a:t>Future </a:t>
            </a:r>
            <a:r>
              <a:rPr lang="en-US" sz="1600" dirty="0">
                <a:solidFill>
                  <a:prstClr val="white"/>
                </a:solidFill>
              </a:rPr>
              <a:t>continuous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prstClr val="white"/>
                </a:solidFill>
              </a:rPr>
              <a:t>Future </a:t>
            </a:r>
            <a:r>
              <a:rPr lang="en-US" sz="1600" dirty="0">
                <a:solidFill>
                  <a:prstClr val="white"/>
                </a:solidFill>
              </a:rPr>
              <a:t>perfect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prstClr val="white"/>
                </a:solidFill>
              </a:rPr>
              <a:t>Future </a:t>
            </a:r>
            <a:r>
              <a:rPr lang="en-US" sz="1600" dirty="0">
                <a:solidFill>
                  <a:prstClr val="white"/>
                </a:solidFill>
              </a:rPr>
              <a:t>perfect continuous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36618" y="2252749"/>
            <a:ext cx="0" cy="49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18662" y="2344189"/>
            <a:ext cx="8313" cy="40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84080" y="2344189"/>
            <a:ext cx="8313" cy="40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3718" y="1237447"/>
            <a:ext cx="1847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319251" y="1284643"/>
            <a:ext cx="1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86654" y="1265140"/>
            <a:ext cx="0" cy="53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69375" y="12928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19251" y="1237447"/>
            <a:ext cx="7467403" cy="5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52952" y="1147156"/>
            <a:ext cx="0" cy="21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731" y="398613"/>
            <a:ext cx="3208712" cy="582289"/>
          </a:xfrm>
        </p:spPr>
        <p:txBody>
          <a:bodyPr>
            <a:noAutofit/>
          </a:bodyPr>
          <a:lstStyle/>
          <a:p>
            <a:r>
              <a:rPr lang="en-US" sz="2800" dirty="0" smtClean="0"/>
              <a:t>Rules of tenses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22170"/>
              </p:ext>
            </p:extLst>
          </p:nvPr>
        </p:nvGraphicFramePr>
        <p:xfrm>
          <a:off x="1288475" y="1163782"/>
          <a:ext cx="9601200" cy="494607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03574025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15005123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10763397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99276041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109835590"/>
                    </a:ext>
                  </a:extLst>
                </a:gridCol>
              </a:tblGrid>
              <a:tr h="123651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smtClean="0"/>
                        <a:t>Simple</a:t>
                      </a:r>
                      <a:r>
                        <a:rPr lang="en-US" b="0" baseline="0" dirty="0" smtClean="0"/>
                        <a:t> Forms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Progressive forms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Perfect forms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Perfect Progressive forms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91576"/>
                  </a:ext>
                </a:extLst>
              </a:tr>
              <a:tr h="1236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S+V</a:t>
                      </a:r>
                      <a:r>
                        <a:rPr lang="en-US" baseline="0" dirty="0" smtClean="0"/>
                        <a:t>I+s/</a:t>
                      </a:r>
                      <a:r>
                        <a:rPr lang="en-US" baseline="0" dirty="0" err="1" smtClean="0"/>
                        <a:t>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S+is/am/are + VI + </a:t>
                      </a:r>
                      <a:r>
                        <a:rPr lang="en-US" dirty="0" err="1" smtClean="0"/>
                        <a:t>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S+have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has+VIII</a:t>
                      </a:r>
                      <a:r>
                        <a:rPr lang="en-US" dirty="0" smtClean="0"/>
                        <a:t>(been)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S+have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has+been+VI+ing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81665"/>
                  </a:ext>
                </a:extLst>
              </a:tr>
              <a:tr h="1236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S+VII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S+was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were+VI</a:t>
                      </a:r>
                      <a:r>
                        <a:rPr lang="en-US" dirty="0" smtClean="0"/>
                        <a:t> +</a:t>
                      </a:r>
                      <a:r>
                        <a:rPr lang="en-US" dirty="0" err="1" smtClean="0"/>
                        <a:t>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S+had</a:t>
                      </a:r>
                      <a:r>
                        <a:rPr lang="en-US" dirty="0" smtClean="0"/>
                        <a:t> + VIII(been)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S+had</a:t>
                      </a:r>
                      <a:r>
                        <a:rPr lang="en-US" dirty="0" smtClean="0"/>
                        <a:t> been +</a:t>
                      </a:r>
                      <a:r>
                        <a:rPr lang="en-US" dirty="0" err="1" smtClean="0"/>
                        <a:t>VI+ing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23660"/>
                  </a:ext>
                </a:extLst>
              </a:tr>
              <a:tr h="1236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S+will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shall+VI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S+will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be+VI+ing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S+will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have+VIII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S+will</a:t>
                      </a:r>
                      <a:r>
                        <a:rPr lang="en-US" dirty="0" smtClean="0"/>
                        <a:t> have been + </a:t>
                      </a:r>
                      <a:r>
                        <a:rPr lang="en-US" dirty="0" err="1" smtClean="0"/>
                        <a:t>VI+ing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2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41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130" y="2559922"/>
            <a:ext cx="4804757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4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</TotalTime>
  <Words>314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Vapor Trail</vt:lpstr>
      <vt:lpstr>         TENSES</vt:lpstr>
      <vt:lpstr> Based on time frame</vt:lpstr>
      <vt:lpstr>meaning</vt:lpstr>
      <vt:lpstr>Based on aspect</vt:lpstr>
      <vt:lpstr>explanation</vt:lpstr>
      <vt:lpstr>Verb tenses</vt:lpstr>
      <vt:lpstr>Rules of tenses</vt:lpstr>
      <vt:lpstr>Thank you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TENSES</dc:title>
  <dc:creator>Bhogireddy Padma Sai</dc:creator>
  <cp:lastModifiedBy>Bhogireddy Padma Sai</cp:lastModifiedBy>
  <cp:revision>14</cp:revision>
  <dcterms:created xsi:type="dcterms:W3CDTF">2020-08-09T15:58:25Z</dcterms:created>
  <dcterms:modified xsi:type="dcterms:W3CDTF">2020-08-10T03:28:34Z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793f8eee-6b90-4a71-8b87-a5c6146f6568</vt:lpwstr>
  </property>
  <property fmtid="{D5CDD505-2E9C-101B-9397-08002B2CF9AE}" pid="3" name="HCLClassification">
    <vt:lpwstr>HCL_Cla5s_1nt3rnal</vt:lpwstr>
  </property>
  <property fmtid="{D5CDD505-2E9C-101B-9397-08002B2CF9AE}" pid="4" name="HCL_Cla5s_D6">
    <vt:lpwstr>False</vt:lpwstr>
  </property>
</Properties>
</file>