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7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4/10/2021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4/10/2021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4/10/2021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4/10/2021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4/10/2021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4/10/2021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4/10/2021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4/10/2021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4/10/2021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4/10/2021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4/10/2021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4/10/2021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4/10/2021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4/10/2021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92500"/>
          </a:bodyPr>
          <a:lstStyle/>
          <a:p>
            <a:r>
              <a:rPr lang="en-US" dirty="0"/>
              <a:t>By,</a:t>
            </a:r>
          </a:p>
          <a:p>
            <a:r>
              <a:rPr lang="en-US" dirty="0" err="1"/>
              <a:t>Padmaveerashree</a:t>
            </a:r>
            <a:r>
              <a:rPr lang="en-US" dirty="0"/>
              <a:t> L</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76</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91900</cp:lastModifiedBy>
  <cp:revision>5</cp:revision>
  <dcterms:created xsi:type="dcterms:W3CDTF">2020-01-05T08:05:09Z</dcterms:created>
  <dcterms:modified xsi:type="dcterms:W3CDTF">2021-04-10T12:22:32Z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