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0" r:id="rId2"/>
    <p:sldId id="275" r:id="rId3"/>
    <p:sldId id="283" r:id="rId4"/>
    <p:sldId id="273" r:id="rId5"/>
    <p:sldId id="256" r:id="rId6"/>
    <p:sldId id="281" r:id="rId7"/>
    <p:sldId id="277" r:id="rId8"/>
    <p:sldId id="279" r:id="rId9"/>
    <p:sldId id="257" r:id="rId10"/>
    <p:sldId id="276" r:id="rId11"/>
    <p:sldId id="259" r:id="rId12"/>
    <p:sldId id="261" r:id="rId13"/>
    <p:sldId id="263" r:id="rId14"/>
    <p:sldId id="264" r:id="rId15"/>
    <p:sldId id="265" r:id="rId16"/>
    <p:sldId id="266" r:id="rId17"/>
    <p:sldId id="267" r:id="rId18"/>
    <p:sldId id="271" r:id="rId19"/>
    <p:sldId id="282"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9C19A0-D6B4-46DA-A884-31FBE4A3ECEF}" v="167" dt="2024-03-06T05:58:23.1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02" autoAdjust="0"/>
  </p:normalViewPr>
  <p:slideViewPr>
    <p:cSldViewPr snapToGrid="0">
      <p:cViewPr varScale="1">
        <p:scale>
          <a:sx n="64" d="100"/>
          <a:sy n="64" d="100"/>
        </p:scale>
        <p:origin x="9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dmavathi Madisetty" userId="be421a40-b00c-4b97-bf01-d7555850be2f" providerId="ADAL" clId="{839C19A0-D6B4-46DA-A884-31FBE4A3ECEF}"/>
    <pc:docChg chg="undo redo custSel addSld delSld modSld sldOrd">
      <pc:chgData name="Padmavathi Madisetty" userId="be421a40-b00c-4b97-bf01-d7555850be2f" providerId="ADAL" clId="{839C19A0-D6B4-46DA-A884-31FBE4A3ECEF}" dt="2024-03-06T09:50:24.579" v="2144" actId="20577"/>
      <pc:docMkLst>
        <pc:docMk/>
      </pc:docMkLst>
      <pc:sldChg chg="addSp delSp modSp new mod setBg modNotesTx">
        <pc:chgData name="Padmavathi Madisetty" userId="be421a40-b00c-4b97-bf01-d7555850be2f" providerId="ADAL" clId="{839C19A0-D6B4-46DA-A884-31FBE4A3ECEF}" dt="2024-03-06T05:41:31.069" v="1792" actId="14100"/>
        <pc:sldMkLst>
          <pc:docMk/>
          <pc:sldMk cId="2812388829" sldId="256"/>
        </pc:sldMkLst>
        <pc:spChg chg="add del mod ord">
          <ac:chgData name="Padmavathi Madisetty" userId="be421a40-b00c-4b97-bf01-d7555850be2f" providerId="ADAL" clId="{839C19A0-D6B4-46DA-A884-31FBE4A3ECEF}" dt="2024-03-06T05:40:48.224" v="1784" actId="26606"/>
          <ac:spMkLst>
            <pc:docMk/>
            <pc:sldMk cId="2812388829" sldId="256"/>
            <ac:spMk id="2" creationId="{B91191B7-7AF9-4D04-E9CB-5C2DD34528E8}"/>
          </ac:spMkLst>
        </pc:spChg>
        <pc:spChg chg="del mod">
          <ac:chgData name="Padmavathi Madisetty" userId="be421a40-b00c-4b97-bf01-d7555850be2f" providerId="ADAL" clId="{839C19A0-D6B4-46DA-A884-31FBE4A3ECEF}" dt="2024-03-06T05:20:38.177" v="1545" actId="478"/>
          <ac:spMkLst>
            <pc:docMk/>
            <pc:sldMk cId="2812388829" sldId="256"/>
            <ac:spMk id="3" creationId="{C717D897-FA6C-5BE6-5E6D-9F6937199F2C}"/>
          </ac:spMkLst>
        </pc:spChg>
        <pc:spChg chg="add del mod">
          <ac:chgData name="Padmavathi Madisetty" userId="be421a40-b00c-4b97-bf01-d7555850be2f" providerId="ADAL" clId="{839C19A0-D6B4-46DA-A884-31FBE4A3ECEF}" dt="2024-03-06T05:39:49.046" v="1769" actId="478"/>
          <ac:spMkLst>
            <pc:docMk/>
            <pc:sldMk cId="2812388829" sldId="256"/>
            <ac:spMk id="4" creationId="{FFFB64FF-60C8-7487-EAF9-2B11E2C5DA24}"/>
          </ac:spMkLst>
        </pc:spChg>
        <pc:spChg chg="add del mod">
          <ac:chgData name="Padmavathi Madisetty" userId="be421a40-b00c-4b97-bf01-d7555850be2f" providerId="ADAL" clId="{839C19A0-D6B4-46DA-A884-31FBE4A3ECEF}" dt="2024-03-06T05:39:59.334" v="1773" actId="478"/>
          <ac:spMkLst>
            <pc:docMk/>
            <pc:sldMk cId="2812388829" sldId="256"/>
            <ac:spMk id="6" creationId="{4BED5CD8-FA3C-1ADD-46A5-21FE4C6C57AE}"/>
          </ac:spMkLst>
        </pc:spChg>
        <pc:spChg chg="add mod">
          <ac:chgData name="Padmavathi Madisetty" userId="be421a40-b00c-4b97-bf01-d7555850be2f" providerId="ADAL" clId="{839C19A0-D6B4-46DA-A884-31FBE4A3ECEF}" dt="2024-03-06T05:19:47.090" v="1532"/>
          <ac:spMkLst>
            <pc:docMk/>
            <pc:sldMk cId="2812388829" sldId="256"/>
            <ac:spMk id="7" creationId="{DFC9D723-BA4A-F36E-8A45-5E0C8CD180A7}"/>
          </ac:spMkLst>
        </pc:spChg>
        <pc:spChg chg="add del">
          <ac:chgData name="Padmavathi Madisetty" userId="be421a40-b00c-4b97-bf01-d7555850be2f" providerId="ADAL" clId="{839C19A0-D6B4-46DA-A884-31FBE4A3ECEF}" dt="2024-03-04T10:56:48.015" v="997" actId="26606"/>
          <ac:spMkLst>
            <pc:docMk/>
            <pc:sldMk cId="2812388829" sldId="256"/>
            <ac:spMk id="8" creationId="{907EF6B7-1338-4443-8C46-6A318D952DFD}"/>
          </ac:spMkLst>
        </pc:spChg>
        <pc:spChg chg="add del mod">
          <ac:chgData name="Padmavathi Madisetty" userId="be421a40-b00c-4b97-bf01-d7555850be2f" providerId="ADAL" clId="{839C19A0-D6B4-46DA-A884-31FBE4A3ECEF}" dt="2024-03-06T05:39:42.447" v="1767" actId="11529"/>
          <ac:spMkLst>
            <pc:docMk/>
            <pc:sldMk cId="2812388829" sldId="256"/>
            <ac:spMk id="9" creationId="{536F76AD-0D83-2EC3-5B9E-E5053F36884B}"/>
          </ac:spMkLst>
        </pc:spChg>
        <pc:spChg chg="add del">
          <ac:chgData name="Padmavathi Madisetty" userId="be421a40-b00c-4b97-bf01-d7555850be2f" providerId="ADAL" clId="{839C19A0-D6B4-46DA-A884-31FBE4A3ECEF}" dt="2024-03-04T10:56:48.015" v="997" actId="26606"/>
          <ac:spMkLst>
            <pc:docMk/>
            <pc:sldMk cId="2812388829" sldId="256"/>
            <ac:spMk id="10" creationId="{DAAE4CDD-124C-4DCF-9584-B6033B545DD5}"/>
          </ac:spMkLst>
        </pc:spChg>
        <pc:spChg chg="add mod">
          <ac:chgData name="Padmavathi Madisetty" userId="be421a40-b00c-4b97-bf01-d7555850be2f" providerId="ADAL" clId="{839C19A0-D6B4-46DA-A884-31FBE4A3ECEF}" dt="2024-03-06T05:41:17.629" v="1788" actId="1076"/>
          <ac:spMkLst>
            <pc:docMk/>
            <pc:sldMk cId="2812388829" sldId="256"/>
            <ac:spMk id="11" creationId="{E2D9F146-F74C-3F9F-C5F7-99D04898E15A}"/>
          </ac:spMkLst>
        </pc:spChg>
        <pc:spChg chg="add del">
          <ac:chgData name="Padmavathi Madisetty" userId="be421a40-b00c-4b97-bf01-d7555850be2f" providerId="ADAL" clId="{839C19A0-D6B4-46DA-A884-31FBE4A3ECEF}" dt="2024-03-04T10:56:48.015" v="997" actId="26606"/>
          <ac:spMkLst>
            <pc:docMk/>
            <pc:sldMk cId="2812388829" sldId="256"/>
            <ac:spMk id="12" creationId="{081E4A58-353D-44AE-B2FC-2A74E2E400F7}"/>
          </ac:spMkLst>
        </pc:spChg>
        <pc:spChg chg="add mod">
          <ac:chgData name="Padmavathi Madisetty" userId="be421a40-b00c-4b97-bf01-d7555850be2f" providerId="ADAL" clId="{839C19A0-D6B4-46DA-A884-31FBE4A3ECEF}" dt="2024-03-06T05:41:31.069" v="1792" actId="14100"/>
          <ac:spMkLst>
            <pc:docMk/>
            <pc:sldMk cId="2812388829" sldId="256"/>
            <ac:spMk id="13" creationId="{E8AA9D20-5B5A-8B9E-E735-F87AB44BC17C}"/>
          </ac:spMkLst>
        </pc:spChg>
        <pc:spChg chg="add del">
          <ac:chgData name="Padmavathi Madisetty" userId="be421a40-b00c-4b97-bf01-d7555850be2f" providerId="ADAL" clId="{839C19A0-D6B4-46DA-A884-31FBE4A3ECEF}" dt="2024-03-04T10:56:51.097" v="999" actId="26606"/>
          <ac:spMkLst>
            <pc:docMk/>
            <pc:sldMk cId="2812388829" sldId="256"/>
            <ac:spMk id="14" creationId="{FF94087D-5ED6-4AF0-86E3-306941D95E6E}"/>
          </ac:spMkLst>
        </pc:spChg>
        <pc:spChg chg="add del">
          <ac:chgData name="Padmavathi Madisetty" userId="be421a40-b00c-4b97-bf01-d7555850be2f" providerId="ADAL" clId="{839C19A0-D6B4-46DA-A884-31FBE4A3ECEF}" dt="2024-03-04T10:56:51.097" v="999" actId="26606"/>
          <ac:spMkLst>
            <pc:docMk/>
            <pc:sldMk cId="2812388829" sldId="256"/>
            <ac:spMk id="15" creationId="{94457FD7-1B48-485E-863C-CEF6CB9F172A}"/>
          </ac:spMkLst>
        </pc:spChg>
        <pc:spChg chg="add del">
          <ac:chgData name="Padmavathi Madisetty" userId="be421a40-b00c-4b97-bf01-d7555850be2f" providerId="ADAL" clId="{839C19A0-D6B4-46DA-A884-31FBE4A3ECEF}" dt="2024-03-04T10:56:51.097" v="999" actId="26606"/>
          <ac:spMkLst>
            <pc:docMk/>
            <pc:sldMk cId="2812388829" sldId="256"/>
            <ac:spMk id="16" creationId="{BD3B9541-007D-40EC-AD1F-635901243706}"/>
          </ac:spMkLst>
        </pc:spChg>
        <pc:spChg chg="add del">
          <ac:chgData name="Padmavathi Madisetty" userId="be421a40-b00c-4b97-bf01-d7555850be2f" providerId="ADAL" clId="{839C19A0-D6B4-46DA-A884-31FBE4A3ECEF}" dt="2024-03-04T10:56:54.713" v="1001" actId="26606"/>
          <ac:spMkLst>
            <pc:docMk/>
            <pc:sldMk cId="2812388829" sldId="256"/>
            <ac:spMk id="18" creationId="{907EF6B7-1338-4443-8C46-6A318D952DFD}"/>
          </ac:spMkLst>
        </pc:spChg>
        <pc:spChg chg="add del">
          <ac:chgData name="Padmavathi Madisetty" userId="be421a40-b00c-4b97-bf01-d7555850be2f" providerId="ADAL" clId="{839C19A0-D6B4-46DA-A884-31FBE4A3ECEF}" dt="2024-03-04T10:56:54.713" v="1001" actId="26606"/>
          <ac:spMkLst>
            <pc:docMk/>
            <pc:sldMk cId="2812388829" sldId="256"/>
            <ac:spMk id="19" creationId="{DAAE4CDD-124C-4DCF-9584-B6033B545DD5}"/>
          </ac:spMkLst>
        </pc:spChg>
        <pc:spChg chg="add del">
          <ac:chgData name="Padmavathi Madisetty" userId="be421a40-b00c-4b97-bf01-d7555850be2f" providerId="ADAL" clId="{839C19A0-D6B4-46DA-A884-31FBE4A3ECEF}" dt="2024-03-04T10:56:54.713" v="1001" actId="26606"/>
          <ac:spMkLst>
            <pc:docMk/>
            <pc:sldMk cId="2812388829" sldId="256"/>
            <ac:spMk id="20" creationId="{081E4A58-353D-44AE-B2FC-2A74E2E400F7}"/>
          </ac:spMkLst>
        </pc:spChg>
        <pc:spChg chg="add del">
          <ac:chgData name="Padmavathi Madisetty" userId="be421a40-b00c-4b97-bf01-d7555850be2f" providerId="ADAL" clId="{839C19A0-D6B4-46DA-A884-31FBE4A3ECEF}" dt="2024-03-04T10:57:01.117" v="1003" actId="26606"/>
          <ac:spMkLst>
            <pc:docMk/>
            <pc:sldMk cId="2812388829" sldId="256"/>
            <ac:spMk id="22" creationId="{3B1FBD85-8991-2A31-6956-1A07186D5C91}"/>
          </ac:spMkLst>
        </pc:spChg>
        <pc:spChg chg="add del">
          <ac:chgData name="Padmavathi Madisetty" userId="be421a40-b00c-4b97-bf01-d7555850be2f" providerId="ADAL" clId="{839C19A0-D6B4-46DA-A884-31FBE4A3ECEF}" dt="2024-03-04T10:57:01.117" v="1003" actId="26606"/>
          <ac:spMkLst>
            <pc:docMk/>
            <pc:sldMk cId="2812388829" sldId="256"/>
            <ac:spMk id="23" creationId="{D252BC7B-4F7B-6E34-71DB-D06EFE32DC26}"/>
          </ac:spMkLst>
        </pc:spChg>
        <pc:spChg chg="add del">
          <ac:chgData name="Padmavathi Madisetty" userId="be421a40-b00c-4b97-bf01-d7555850be2f" providerId="ADAL" clId="{839C19A0-D6B4-46DA-A884-31FBE4A3ECEF}" dt="2024-03-04T10:57:01.117" v="1003" actId="26606"/>
          <ac:spMkLst>
            <pc:docMk/>
            <pc:sldMk cId="2812388829" sldId="256"/>
            <ac:spMk id="24" creationId="{12F97F52-C578-5AB2-B699-50008FCBA822}"/>
          </ac:spMkLst>
        </pc:spChg>
        <pc:spChg chg="add del">
          <ac:chgData name="Padmavathi Madisetty" userId="be421a40-b00c-4b97-bf01-d7555850be2f" providerId="ADAL" clId="{839C19A0-D6B4-46DA-A884-31FBE4A3ECEF}" dt="2024-03-04T10:57:07.250" v="1005" actId="26606"/>
          <ac:spMkLst>
            <pc:docMk/>
            <pc:sldMk cId="2812388829" sldId="256"/>
            <ac:spMk id="26" creationId="{88EB6E95-9C89-4CFF-A598-F278D0DFB39E}"/>
          </ac:spMkLst>
        </pc:spChg>
        <pc:spChg chg="add del">
          <ac:chgData name="Padmavathi Madisetty" userId="be421a40-b00c-4b97-bf01-d7555850be2f" providerId="ADAL" clId="{839C19A0-D6B4-46DA-A884-31FBE4A3ECEF}" dt="2024-03-04T10:57:07.250" v="1005" actId="26606"/>
          <ac:spMkLst>
            <pc:docMk/>
            <pc:sldMk cId="2812388829" sldId="256"/>
            <ac:spMk id="27" creationId="{474CD0F4-EA2A-4E5D-AE73-1112C1CA2A19}"/>
          </ac:spMkLst>
        </pc:spChg>
        <pc:spChg chg="add del">
          <ac:chgData name="Padmavathi Madisetty" userId="be421a40-b00c-4b97-bf01-d7555850be2f" providerId="ADAL" clId="{839C19A0-D6B4-46DA-A884-31FBE4A3ECEF}" dt="2024-03-04T10:57:20.239" v="1007" actId="26606"/>
          <ac:spMkLst>
            <pc:docMk/>
            <pc:sldMk cId="2812388829" sldId="256"/>
            <ac:spMk id="37" creationId="{FF94087D-5ED6-4AF0-86E3-306941D95E6E}"/>
          </ac:spMkLst>
        </pc:spChg>
        <pc:spChg chg="add del">
          <ac:chgData name="Padmavathi Madisetty" userId="be421a40-b00c-4b97-bf01-d7555850be2f" providerId="ADAL" clId="{839C19A0-D6B4-46DA-A884-31FBE4A3ECEF}" dt="2024-03-04T10:57:20.239" v="1007" actId="26606"/>
          <ac:spMkLst>
            <pc:docMk/>
            <pc:sldMk cId="2812388829" sldId="256"/>
            <ac:spMk id="38" creationId="{94457FD7-1B48-485E-863C-CEF6CB9F172A}"/>
          </ac:spMkLst>
        </pc:spChg>
        <pc:spChg chg="add del">
          <ac:chgData name="Padmavathi Madisetty" userId="be421a40-b00c-4b97-bf01-d7555850be2f" providerId="ADAL" clId="{839C19A0-D6B4-46DA-A884-31FBE4A3ECEF}" dt="2024-03-04T10:57:20.239" v="1007" actId="26606"/>
          <ac:spMkLst>
            <pc:docMk/>
            <pc:sldMk cId="2812388829" sldId="256"/>
            <ac:spMk id="39" creationId="{BD3B9541-007D-40EC-AD1F-635901243706}"/>
          </ac:spMkLst>
        </pc:spChg>
        <pc:spChg chg="add del">
          <ac:chgData name="Padmavathi Madisetty" userId="be421a40-b00c-4b97-bf01-d7555850be2f" providerId="ADAL" clId="{839C19A0-D6B4-46DA-A884-31FBE4A3ECEF}" dt="2024-03-06T05:40:48.224" v="1784" actId="26606"/>
          <ac:spMkLst>
            <pc:docMk/>
            <pc:sldMk cId="2812388829" sldId="256"/>
            <ac:spMk id="44" creationId="{FB62F605-0D29-07F8-F642-DD2626C788A0}"/>
          </ac:spMkLst>
        </pc:spChg>
        <pc:spChg chg="add del">
          <ac:chgData name="Padmavathi Madisetty" userId="be421a40-b00c-4b97-bf01-d7555850be2f" providerId="ADAL" clId="{839C19A0-D6B4-46DA-A884-31FBE4A3ECEF}" dt="2024-03-06T05:40:48.224" v="1784" actId="26606"/>
          <ac:spMkLst>
            <pc:docMk/>
            <pc:sldMk cId="2812388829" sldId="256"/>
            <ac:spMk id="46" creationId="{4C22F3F7-C4F6-C120-9D45-79509746AC12}"/>
          </ac:spMkLst>
        </pc:spChg>
        <pc:spChg chg="add">
          <ac:chgData name="Padmavathi Madisetty" userId="be421a40-b00c-4b97-bf01-d7555850be2f" providerId="ADAL" clId="{839C19A0-D6B4-46DA-A884-31FBE4A3ECEF}" dt="2024-03-06T05:40:48.224" v="1784" actId="26606"/>
          <ac:spMkLst>
            <pc:docMk/>
            <pc:sldMk cId="2812388829" sldId="256"/>
            <ac:spMk id="48" creationId="{D4771268-CB57-404A-9271-370EB28F6090}"/>
          </ac:spMkLst>
        </pc:spChg>
        <pc:spChg chg="add del">
          <ac:chgData name="Padmavathi Madisetty" userId="be421a40-b00c-4b97-bf01-d7555850be2f" providerId="ADAL" clId="{839C19A0-D6B4-46DA-A884-31FBE4A3ECEF}" dt="2024-03-06T05:40:24.955" v="1777" actId="26606"/>
          <ac:spMkLst>
            <pc:docMk/>
            <pc:sldMk cId="2812388829" sldId="256"/>
            <ac:spMk id="51" creationId="{D12DDE76-C203-4047-9998-63900085B5E8}"/>
          </ac:spMkLst>
        </pc:spChg>
        <pc:grpChg chg="add del">
          <ac:chgData name="Padmavathi Madisetty" userId="be421a40-b00c-4b97-bf01-d7555850be2f" providerId="ADAL" clId="{839C19A0-D6B4-46DA-A884-31FBE4A3ECEF}" dt="2024-03-04T10:57:07.250" v="1005" actId="26606"/>
          <ac:grpSpMkLst>
            <pc:docMk/>
            <pc:sldMk cId="2812388829" sldId="256"/>
            <ac:grpSpMk id="28" creationId="{A1EDC8FC-C3D1-4FE4-8E66-29767478DBDB}"/>
          </ac:grpSpMkLst>
        </pc:grpChg>
        <pc:grpChg chg="add del">
          <ac:chgData name="Padmavathi Madisetty" userId="be421a40-b00c-4b97-bf01-d7555850be2f" providerId="ADAL" clId="{839C19A0-D6B4-46DA-A884-31FBE4A3ECEF}" dt="2024-03-04T10:57:07.250" v="1005" actId="26606"/>
          <ac:grpSpMkLst>
            <pc:docMk/>
            <pc:sldMk cId="2812388829" sldId="256"/>
            <ac:grpSpMk id="32" creationId="{1BC136B2-4D8D-4561-95D5-56167F4116BD}"/>
          </ac:grpSpMkLst>
        </pc:grpChg>
        <pc:graphicFrameChg chg="add mod">
          <ac:chgData name="Padmavathi Madisetty" userId="be421a40-b00c-4b97-bf01-d7555850be2f" providerId="ADAL" clId="{839C19A0-D6B4-46DA-A884-31FBE4A3ECEF}" dt="2024-03-06T05:09:41.606" v="1437" actId="1076"/>
          <ac:graphicFrameMkLst>
            <pc:docMk/>
            <pc:sldMk cId="2812388829" sldId="256"/>
            <ac:graphicFrameMk id="5" creationId="{EB6B72F9-2D88-45E2-CBD5-8F9FE2CB935E}"/>
          </ac:graphicFrameMkLst>
        </pc:graphicFrameChg>
        <pc:graphicFrameChg chg="add del mod modGraphic">
          <ac:chgData name="Padmavathi Madisetty" userId="be421a40-b00c-4b97-bf01-d7555850be2f" providerId="ADAL" clId="{839C19A0-D6B4-46DA-A884-31FBE4A3ECEF}" dt="2024-03-06T05:22:51.655" v="1568" actId="1032"/>
          <ac:graphicFrameMkLst>
            <pc:docMk/>
            <pc:sldMk cId="2812388829" sldId="256"/>
            <ac:graphicFrameMk id="8" creationId="{C4672724-3DEC-75B0-A216-C9434EBF764D}"/>
          </ac:graphicFrameMkLst>
        </pc:graphicFrameChg>
      </pc:sldChg>
      <pc:sldChg chg="addSp delSp modSp new mod ord setBg">
        <pc:chgData name="Padmavathi Madisetty" userId="be421a40-b00c-4b97-bf01-d7555850be2f" providerId="ADAL" clId="{839C19A0-D6B4-46DA-A884-31FBE4A3ECEF}" dt="2024-03-06T05:34:21.333" v="1685" actId="478"/>
        <pc:sldMkLst>
          <pc:docMk/>
          <pc:sldMk cId="776811864" sldId="257"/>
        </pc:sldMkLst>
        <pc:spChg chg="del mod">
          <ac:chgData name="Padmavathi Madisetty" userId="be421a40-b00c-4b97-bf01-d7555850be2f" providerId="ADAL" clId="{839C19A0-D6B4-46DA-A884-31FBE4A3ECEF}" dt="2024-03-06T05:34:14.071" v="1684" actId="478"/>
          <ac:spMkLst>
            <pc:docMk/>
            <pc:sldMk cId="776811864" sldId="257"/>
            <ac:spMk id="2" creationId="{6051EB24-A21B-CD2E-6885-6690CE15B4EE}"/>
          </ac:spMkLst>
        </pc:spChg>
        <pc:spChg chg="del mod">
          <ac:chgData name="Padmavathi Madisetty" userId="be421a40-b00c-4b97-bf01-d7555850be2f" providerId="ADAL" clId="{839C19A0-D6B4-46DA-A884-31FBE4A3ECEF}" dt="2024-03-06T05:33:49.317" v="1681" actId="478"/>
          <ac:spMkLst>
            <pc:docMk/>
            <pc:sldMk cId="776811864" sldId="257"/>
            <ac:spMk id="3" creationId="{F6365A6F-0464-6418-87EB-7FC940545CC6}"/>
          </ac:spMkLst>
        </pc:spChg>
        <pc:spChg chg="add mod">
          <ac:chgData name="Padmavathi Madisetty" userId="be421a40-b00c-4b97-bf01-d7555850be2f" providerId="ADAL" clId="{839C19A0-D6B4-46DA-A884-31FBE4A3ECEF}" dt="2024-03-06T05:34:10.116" v="1683" actId="33987"/>
          <ac:spMkLst>
            <pc:docMk/>
            <pc:sldMk cId="776811864" sldId="257"/>
            <ac:spMk id="4" creationId="{99422A42-7681-ACCB-2201-0E9AC03AA1C6}"/>
          </ac:spMkLst>
        </pc:spChg>
        <pc:spChg chg="add del mod">
          <ac:chgData name="Padmavathi Madisetty" userId="be421a40-b00c-4b97-bf01-d7555850be2f" providerId="ADAL" clId="{839C19A0-D6B4-46DA-A884-31FBE4A3ECEF}" dt="2024-03-06T05:34:21.333" v="1685" actId="478"/>
          <ac:spMkLst>
            <pc:docMk/>
            <pc:sldMk cId="776811864" sldId="257"/>
            <ac:spMk id="6" creationId="{C2E2D491-4C86-4F11-22B2-BC27819083D0}"/>
          </ac:spMkLst>
        </pc:spChg>
        <pc:spChg chg="add del">
          <ac:chgData name="Padmavathi Madisetty" userId="be421a40-b00c-4b97-bf01-d7555850be2f" providerId="ADAL" clId="{839C19A0-D6B4-46DA-A884-31FBE4A3ECEF}" dt="2024-03-04T10:57:57.306" v="1009" actId="26606"/>
          <ac:spMkLst>
            <pc:docMk/>
            <pc:sldMk cId="776811864" sldId="257"/>
            <ac:spMk id="8" creationId="{B6CDA21F-E7AF-4C75-8395-33F58D5B0E45}"/>
          </ac:spMkLst>
        </pc:spChg>
        <pc:spChg chg="add del">
          <ac:chgData name="Padmavathi Madisetty" userId="be421a40-b00c-4b97-bf01-d7555850be2f" providerId="ADAL" clId="{839C19A0-D6B4-46DA-A884-31FBE4A3ECEF}" dt="2024-03-04T10:57:57.306" v="1009" actId="26606"/>
          <ac:spMkLst>
            <pc:docMk/>
            <pc:sldMk cId="776811864" sldId="257"/>
            <ac:spMk id="15" creationId="{D5B0017B-2ECA-49AF-B397-DC140825DF8D}"/>
          </ac:spMkLst>
        </pc:spChg>
        <pc:spChg chg="add del">
          <ac:chgData name="Padmavathi Madisetty" userId="be421a40-b00c-4b97-bf01-d7555850be2f" providerId="ADAL" clId="{839C19A0-D6B4-46DA-A884-31FBE4A3ECEF}" dt="2024-03-04T10:58:04.401" v="1011" actId="26606"/>
          <ac:spMkLst>
            <pc:docMk/>
            <pc:sldMk cId="776811864" sldId="257"/>
            <ac:spMk id="19" creationId="{6CF042CA-1AB3-5530-1155-8018D6D6A106}"/>
          </ac:spMkLst>
        </pc:spChg>
        <pc:spChg chg="add del">
          <ac:chgData name="Padmavathi Madisetty" userId="be421a40-b00c-4b97-bf01-d7555850be2f" providerId="ADAL" clId="{839C19A0-D6B4-46DA-A884-31FBE4A3ECEF}" dt="2024-03-04T10:58:04.401" v="1011" actId="26606"/>
          <ac:spMkLst>
            <pc:docMk/>
            <pc:sldMk cId="776811864" sldId="257"/>
            <ac:spMk id="20" creationId="{7BD5A982-4141-9143-22DC-C0713B397EB8}"/>
          </ac:spMkLst>
        </pc:spChg>
        <pc:spChg chg="add">
          <ac:chgData name="Padmavathi Madisetty" userId="be421a40-b00c-4b97-bf01-d7555850be2f" providerId="ADAL" clId="{839C19A0-D6B4-46DA-A884-31FBE4A3ECEF}" dt="2024-03-04T10:58:04.406" v="1012" actId="26606"/>
          <ac:spMkLst>
            <pc:docMk/>
            <pc:sldMk cId="776811864" sldId="257"/>
            <ac:spMk id="22" creationId="{FB62F605-0D29-07F8-F642-DD2626C788A0}"/>
          </ac:spMkLst>
        </pc:spChg>
        <pc:spChg chg="add">
          <ac:chgData name="Padmavathi Madisetty" userId="be421a40-b00c-4b97-bf01-d7555850be2f" providerId="ADAL" clId="{839C19A0-D6B4-46DA-A884-31FBE4A3ECEF}" dt="2024-03-04T10:58:04.406" v="1012" actId="26606"/>
          <ac:spMkLst>
            <pc:docMk/>
            <pc:sldMk cId="776811864" sldId="257"/>
            <ac:spMk id="23" creationId="{4C22F3F7-C4F6-C120-9D45-79509746AC12}"/>
          </ac:spMkLst>
        </pc:spChg>
        <pc:grpChg chg="add del">
          <ac:chgData name="Padmavathi Madisetty" userId="be421a40-b00c-4b97-bf01-d7555850be2f" providerId="ADAL" clId="{839C19A0-D6B4-46DA-A884-31FBE4A3ECEF}" dt="2024-03-04T10:57:57.306" v="1009" actId="26606"/>
          <ac:grpSpMkLst>
            <pc:docMk/>
            <pc:sldMk cId="776811864" sldId="257"/>
            <ac:grpSpMk id="10" creationId="{AE1C45F0-260A-458C-96ED-C1F6D2151219}"/>
          </ac:grpSpMkLst>
        </pc:grpChg>
        <pc:cxnChg chg="add del">
          <ac:chgData name="Padmavathi Madisetty" userId="be421a40-b00c-4b97-bf01-d7555850be2f" providerId="ADAL" clId="{839C19A0-D6B4-46DA-A884-31FBE4A3ECEF}" dt="2024-03-04T10:57:57.306" v="1009" actId="26606"/>
          <ac:cxnSpMkLst>
            <pc:docMk/>
            <pc:sldMk cId="776811864" sldId="257"/>
            <ac:cxnSpMk id="17" creationId="{6CF1BAF6-AD41-4082-B212-8A1F9A2E8779}"/>
          </ac:cxnSpMkLst>
        </pc:cxnChg>
      </pc:sldChg>
      <pc:sldChg chg="addSp delSp modSp new add del">
        <pc:chgData name="Padmavathi Madisetty" userId="be421a40-b00c-4b97-bf01-d7555850be2f" providerId="ADAL" clId="{839C19A0-D6B4-46DA-A884-31FBE4A3ECEF}" dt="2024-03-06T05:19:04.879" v="1524" actId="47"/>
        <pc:sldMkLst>
          <pc:docMk/>
          <pc:sldMk cId="3532019965" sldId="258"/>
        </pc:sldMkLst>
        <pc:picChg chg="add del mod">
          <ac:chgData name="Padmavathi Madisetty" userId="be421a40-b00c-4b97-bf01-d7555850be2f" providerId="ADAL" clId="{839C19A0-D6B4-46DA-A884-31FBE4A3ECEF}" dt="2024-03-06T05:16:45.281" v="1499" actId="21"/>
          <ac:picMkLst>
            <pc:docMk/>
            <pc:sldMk cId="3532019965" sldId="258"/>
            <ac:picMk id="1026" creationId="{578415B9-3A65-1513-FE97-BA9ACCD252F2}"/>
          </ac:picMkLst>
        </pc:picChg>
      </pc:sldChg>
      <pc:sldChg chg="modSp new mod ord">
        <pc:chgData name="Padmavathi Madisetty" userId="be421a40-b00c-4b97-bf01-d7555850be2f" providerId="ADAL" clId="{839C19A0-D6B4-46DA-A884-31FBE4A3ECEF}" dt="2024-03-05T05:16:59.377" v="1237" actId="27636"/>
        <pc:sldMkLst>
          <pc:docMk/>
          <pc:sldMk cId="1166975041" sldId="259"/>
        </pc:sldMkLst>
        <pc:spChg chg="mod">
          <ac:chgData name="Padmavathi Madisetty" userId="be421a40-b00c-4b97-bf01-d7555850be2f" providerId="ADAL" clId="{839C19A0-D6B4-46DA-A884-31FBE4A3ECEF}" dt="2024-03-04T10:46:53.794" v="868" actId="113"/>
          <ac:spMkLst>
            <pc:docMk/>
            <pc:sldMk cId="1166975041" sldId="259"/>
            <ac:spMk id="2" creationId="{820BC367-227F-C49F-5010-775AA2D52112}"/>
          </ac:spMkLst>
        </pc:spChg>
        <pc:spChg chg="mod">
          <ac:chgData name="Padmavathi Madisetty" userId="be421a40-b00c-4b97-bf01-d7555850be2f" providerId="ADAL" clId="{839C19A0-D6B4-46DA-A884-31FBE4A3ECEF}" dt="2024-03-05T05:16:59.377" v="1237" actId="27636"/>
          <ac:spMkLst>
            <pc:docMk/>
            <pc:sldMk cId="1166975041" sldId="259"/>
            <ac:spMk id="3" creationId="{BCEEC0E7-80A4-434D-B74E-4C48753FE4A5}"/>
          </ac:spMkLst>
        </pc:spChg>
      </pc:sldChg>
      <pc:sldChg chg="addSp delSp modSp new del mod ord">
        <pc:chgData name="Padmavathi Madisetty" userId="be421a40-b00c-4b97-bf01-d7555850be2f" providerId="ADAL" clId="{839C19A0-D6B4-46DA-A884-31FBE4A3ECEF}" dt="2024-03-05T05:17:28.713" v="1238" actId="2696"/>
        <pc:sldMkLst>
          <pc:docMk/>
          <pc:sldMk cId="49389200" sldId="260"/>
        </pc:sldMkLst>
        <pc:spChg chg="mod">
          <ac:chgData name="Padmavathi Madisetty" userId="be421a40-b00c-4b97-bf01-d7555850be2f" providerId="ADAL" clId="{839C19A0-D6B4-46DA-A884-31FBE4A3ECEF}" dt="2024-03-04T10:47:06.061" v="870" actId="255"/>
          <ac:spMkLst>
            <pc:docMk/>
            <pc:sldMk cId="49389200" sldId="260"/>
            <ac:spMk id="3" creationId="{20181289-B9D4-DC7E-DE74-93CFB6304E5E}"/>
          </ac:spMkLst>
        </pc:spChg>
        <pc:spChg chg="add del">
          <ac:chgData name="Padmavathi Madisetty" userId="be421a40-b00c-4b97-bf01-d7555850be2f" providerId="ADAL" clId="{839C19A0-D6B4-46DA-A884-31FBE4A3ECEF}" dt="2024-03-01T06:40:55.257" v="71" actId="22"/>
          <ac:spMkLst>
            <pc:docMk/>
            <pc:sldMk cId="49389200" sldId="260"/>
            <ac:spMk id="5" creationId="{91BB32BD-71DB-B8E1-0EC5-A26D7C224F23}"/>
          </ac:spMkLst>
        </pc:spChg>
      </pc:sldChg>
      <pc:sldChg chg="addSp delSp new del mod">
        <pc:chgData name="Padmavathi Madisetty" userId="be421a40-b00c-4b97-bf01-d7555850be2f" providerId="ADAL" clId="{839C19A0-D6B4-46DA-A884-31FBE4A3ECEF}" dt="2024-03-01T06:40:48.306" v="68" actId="2696"/>
        <pc:sldMkLst>
          <pc:docMk/>
          <pc:sldMk cId="84717541" sldId="260"/>
        </pc:sldMkLst>
        <pc:spChg chg="add del">
          <ac:chgData name="Padmavathi Madisetty" userId="be421a40-b00c-4b97-bf01-d7555850be2f" providerId="ADAL" clId="{839C19A0-D6B4-46DA-A884-31FBE4A3ECEF}" dt="2024-03-01T06:40:42.868" v="67" actId="22"/>
          <ac:spMkLst>
            <pc:docMk/>
            <pc:sldMk cId="84717541" sldId="260"/>
            <ac:spMk id="3" creationId="{FEF67B22-74B8-E155-8898-18281A8E7325}"/>
          </ac:spMkLst>
        </pc:spChg>
      </pc:sldChg>
      <pc:sldChg chg="modSp new mod">
        <pc:chgData name="Padmavathi Madisetty" userId="be421a40-b00c-4b97-bf01-d7555850be2f" providerId="ADAL" clId="{839C19A0-D6B4-46DA-A884-31FBE4A3ECEF}" dt="2024-03-04T10:48:19.444" v="882" actId="20577"/>
        <pc:sldMkLst>
          <pc:docMk/>
          <pc:sldMk cId="1104108215" sldId="261"/>
        </pc:sldMkLst>
        <pc:spChg chg="mod">
          <ac:chgData name="Padmavathi Madisetty" userId="be421a40-b00c-4b97-bf01-d7555850be2f" providerId="ADAL" clId="{839C19A0-D6B4-46DA-A884-31FBE4A3ECEF}" dt="2024-03-04T10:47:49.576" v="878" actId="1076"/>
          <ac:spMkLst>
            <pc:docMk/>
            <pc:sldMk cId="1104108215" sldId="261"/>
            <ac:spMk id="2" creationId="{01D15AFC-2AFE-E15F-EBE0-D73979D51360}"/>
          </ac:spMkLst>
        </pc:spChg>
        <pc:spChg chg="mod">
          <ac:chgData name="Padmavathi Madisetty" userId="be421a40-b00c-4b97-bf01-d7555850be2f" providerId="ADAL" clId="{839C19A0-D6B4-46DA-A884-31FBE4A3ECEF}" dt="2024-03-04T10:48:19.444" v="882" actId="20577"/>
          <ac:spMkLst>
            <pc:docMk/>
            <pc:sldMk cId="1104108215" sldId="261"/>
            <ac:spMk id="3" creationId="{76C1257B-D755-8443-85B2-EDDEC6ADEB0A}"/>
          </ac:spMkLst>
        </pc:spChg>
      </pc:sldChg>
      <pc:sldChg chg="modSp new del mod ord">
        <pc:chgData name="Padmavathi Madisetty" userId="be421a40-b00c-4b97-bf01-d7555850be2f" providerId="ADAL" clId="{839C19A0-D6B4-46DA-A884-31FBE4A3ECEF}" dt="2024-03-06T05:16:09.944" v="1497" actId="47"/>
        <pc:sldMkLst>
          <pc:docMk/>
          <pc:sldMk cId="1215094839" sldId="262"/>
        </pc:sldMkLst>
        <pc:spChg chg="mod">
          <ac:chgData name="Padmavathi Madisetty" userId="be421a40-b00c-4b97-bf01-d7555850be2f" providerId="ADAL" clId="{839C19A0-D6B4-46DA-A884-31FBE4A3ECEF}" dt="2024-03-06T05:12:01.913" v="1476" actId="20577"/>
          <ac:spMkLst>
            <pc:docMk/>
            <pc:sldMk cId="1215094839" sldId="262"/>
            <ac:spMk id="2" creationId="{5CF1117C-AD3A-B1B1-951B-10CD1AD2A2D1}"/>
          </ac:spMkLst>
        </pc:spChg>
        <pc:spChg chg="mod">
          <ac:chgData name="Padmavathi Madisetty" userId="be421a40-b00c-4b97-bf01-d7555850be2f" providerId="ADAL" clId="{839C19A0-D6B4-46DA-A884-31FBE4A3ECEF}" dt="2024-03-06T05:14:40.578" v="1484" actId="21"/>
          <ac:spMkLst>
            <pc:docMk/>
            <pc:sldMk cId="1215094839" sldId="262"/>
            <ac:spMk id="3" creationId="{930D1D24-C757-7892-6A84-B16F65D88EDA}"/>
          </ac:spMkLst>
        </pc:spChg>
      </pc:sldChg>
      <pc:sldChg chg="modSp new mod">
        <pc:chgData name="Padmavathi Madisetty" userId="be421a40-b00c-4b97-bf01-d7555850be2f" providerId="ADAL" clId="{839C19A0-D6B4-46DA-A884-31FBE4A3ECEF}" dt="2024-03-04T10:48:57.622" v="890" actId="27636"/>
        <pc:sldMkLst>
          <pc:docMk/>
          <pc:sldMk cId="1607998168" sldId="263"/>
        </pc:sldMkLst>
        <pc:spChg chg="mod">
          <ac:chgData name="Padmavathi Madisetty" userId="be421a40-b00c-4b97-bf01-d7555850be2f" providerId="ADAL" clId="{839C19A0-D6B4-46DA-A884-31FBE4A3ECEF}" dt="2024-03-04T10:48:42.332" v="886" actId="113"/>
          <ac:spMkLst>
            <pc:docMk/>
            <pc:sldMk cId="1607998168" sldId="263"/>
            <ac:spMk id="2" creationId="{1CD258EE-3141-22AA-AE87-C92F0E32EEBA}"/>
          </ac:spMkLst>
        </pc:spChg>
        <pc:spChg chg="mod">
          <ac:chgData name="Padmavathi Madisetty" userId="be421a40-b00c-4b97-bf01-d7555850be2f" providerId="ADAL" clId="{839C19A0-D6B4-46DA-A884-31FBE4A3ECEF}" dt="2024-03-04T10:48:57.622" v="890" actId="27636"/>
          <ac:spMkLst>
            <pc:docMk/>
            <pc:sldMk cId="1607998168" sldId="263"/>
            <ac:spMk id="3" creationId="{5E0D3E99-C3A4-696D-9F39-3C893382B353}"/>
          </ac:spMkLst>
        </pc:spChg>
      </pc:sldChg>
      <pc:sldChg chg="addSp delSp modSp new mod modNotesTx">
        <pc:chgData name="Padmavathi Madisetty" userId="be421a40-b00c-4b97-bf01-d7555850be2f" providerId="ADAL" clId="{839C19A0-D6B4-46DA-A884-31FBE4A3ECEF}" dt="2024-03-06T05:44:50.229" v="1823" actId="1076"/>
        <pc:sldMkLst>
          <pc:docMk/>
          <pc:sldMk cId="930196155" sldId="264"/>
        </pc:sldMkLst>
        <pc:spChg chg="mod">
          <ac:chgData name="Padmavathi Madisetty" userId="be421a40-b00c-4b97-bf01-d7555850be2f" providerId="ADAL" clId="{839C19A0-D6B4-46DA-A884-31FBE4A3ECEF}" dt="2024-03-06T05:43:57.735" v="1809" actId="20577"/>
          <ac:spMkLst>
            <pc:docMk/>
            <pc:sldMk cId="930196155" sldId="264"/>
            <ac:spMk id="2" creationId="{73381DA9-6CDE-1597-2C2D-3016EB0CB816}"/>
          </ac:spMkLst>
        </pc:spChg>
        <pc:spChg chg="del mod">
          <ac:chgData name="Padmavathi Madisetty" userId="be421a40-b00c-4b97-bf01-d7555850be2f" providerId="ADAL" clId="{839C19A0-D6B4-46DA-A884-31FBE4A3ECEF}" dt="2024-03-06T05:42:48.710" v="1795" actId="478"/>
          <ac:spMkLst>
            <pc:docMk/>
            <pc:sldMk cId="930196155" sldId="264"/>
            <ac:spMk id="3" creationId="{E4D61F0C-4FBF-33A2-1B15-170C44C21BB1}"/>
          </ac:spMkLst>
        </pc:spChg>
        <pc:graphicFrameChg chg="add mod modGraphic">
          <ac:chgData name="Padmavathi Madisetty" userId="be421a40-b00c-4b97-bf01-d7555850be2f" providerId="ADAL" clId="{839C19A0-D6B4-46DA-A884-31FBE4A3ECEF}" dt="2024-03-06T05:44:50.229" v="1823" actId="1076"/>
          <ac:graphicFrameMkLst>
            <pc:docMk/>
            <pc:sldMk cId="930196155" sldId="264"/>
            <ac:graphicFrameMk id="4" creationId="{8FCF49E9-388A-0DFD-A447-1CC1385B27EE}"/>
          </ac:graphicFrameMkLst>
        </pc:graphicFrameChg>
      </pc:sldChg>
      <pc:sldChg chg="addSp delSp modSp new mod">
        <pc:chgData name="Padmavathi Madisetty" userId="be421a40-b00c-4b97-bf01-d7555850be2f" providerId="ADAL" clId="{839C19A0-D6B4-46DA-A884-31FBE4A3ECEF}" dt="2024-03-06T05:59:55.371" v="2135" actId="14100"/>
        <pc:sldMkLst>
          <pc:docMk/>
          <pc:sldMk cId="1298103919" sldId="265"/>
        </pc:sldMkLst>
        <pc:spChg chg="mod">
          <ac:chgData name="Padmavathi Madisetty" userId="be421a40-b00c-4b97-bf01-d7555850be2f" providerId="ADAL" clId="{839C19A0-D6B4-46DA-A884-31FBE4A3ECEF}" dt="2024-03-06T05:59:52.021" v="2134" actId="120"/>
          <ac:spMkLst>
            <pc:docMk/>
            <pc:sldMk cId="1298103919" sldId="265"/>
            <ac:spMk id="2" creationId="{2203594A-3D14-119F-C2F3-FC3CF4718880}"/>
          </ac:spMkLst>
        </pc:spChg>
        <pc:spChg chg="del mod">
          <ac:chgData name="Padmavathi Madisetty" userId="be421a40-b00c-4b97-bf01-d7555850be2f" providerId="ADAL" clId="{839C19A0-D6B4-46DA-A884-31FBE4A3ECEF}" dt="2024-03-06T05:45:40.800" v="1848" actId="1032"/>
          <ac:spMkLst>
            <pc:docMk/>
            <pc:sldMk cId="1298103919" sldId="265"/>
            <ac:spMk id="3" creationId="{04751ACD-507D-2362-07CC-CBE20555CB84}"/>
          </ac:spMkLst>
        </pc:spChg>
        <pc:graphicFrameChg chg="add mod modGraphic">
          <ac:chgData name="Padmavathi Madisetty" userId="be421a40-b00c-4b97-bf01-d7555850be2f" providerId="ADAL" clId="{839C19A0-D6B4-46DA-A884-31FBE4A3ECEF}" dt="2024-03-06T05:59:55.371" v="2135" actId="14100"/>
          <ac:graphicFrameMkLst>
            <pc:docMk/>
            <pc:sldMk cId="1298103919" sldId="265"/>
            <ac:graphicFrameMk id="4" creationId="{5ADEF0B3-9FD5-B0A0-D9CD-B2DAEA66D16C}"/>
          </ac:graphicFrameMkLst>
        </pc:graphicFrameChg>
      </pc:sldChg>
      <pc:sldChg chg="modSp new mod">
        <pc:chgData name="Padmavathi Madisetty" userId="be421a40-b00c-4b97-bf01-d7555850be2f" providerId="ADAL" clId="{839C19A0-D6B4-46DA-A884-31FBE4A3ECEF}" dt="2024-03-04T10:51:18.918" v="929" actId="20577"/>
        <pc:sldMkLst>
          <pc:docMk/>
          <pc:sldMk cId="257267131" sldId="266"/>
        </pc:sldMkLst>
        <pc:spChg chg="mod">
          <ac:chgData name="Padmavathi Madisetty" userId="be421a40-b00c-4b97-bf01-d7555850be2f" providerId="ADAL" clId="{839C19A0-D6B4-46DA-A884-31FBE4A3ECEF}" dt="2024-03-04T10:50:36.883" v="923" actId="27636"/>
          <ac:spMkLst>
            <pc:docMk/>
            <pc:sldMk cId="257267131" sldId="266"/>
            <ac:spMk id="2" creationId="{935CA66E-1DDA-356B-2034-A9793CF0506A}"/>
          </ac:spMkLst>
        </pc:spChg>
        <pc:spChg chg="mod">
          <ac:chgData name="Padmavathi Madisetty" userId="be421a40-b00c-4b97-bf01-d7555850be2f" providerId="ADAL" clId="{839C19A0-D6B4-46DA-A884-31FBE4A3ECEF}" dt="2024-03-04T10:51:18.918" v="929" actId="20577"/>
          <ac:spMkLst>
            <pc:docMk/>
            <pc:sldMk cId="257267131" sldId="266"/>
            <ac:spMk id="3" creationId="{82BF40E6-6328-FE07-1E60-F20A18EA04AC}"/>
          </ac:spMkLst>
        </pc:spChg>
      </pc:sldChg>
      <pc:sldChg chg="addSp delSp modSp new mod">
        <pc:chgData name="Padmavathi Madisetty" userId="be421a40-b00c-4b97-bf01-d7555850be2f" providerId="ADAL" clId="{839C19A0-D6B4-46DA-A884-31FBE4A3ECEF}" dt="2024-03-06T09:50:24.579" v="2144" actId="20577"/>
        <pc:sldMkLst>
          <pc:docMk/>
          <pc:sldMk cId="3466651522" sldId="267"/>
        </pc:sldMkLst>
        <pc:spChg chg="mod">
          <ac:chgData name="Padmavathi Madisetty" userId="be421a40-b00c-4b97-bf01-d7555850be2f" providerId="ADAL" clId="{839C19A0-D6B4-46DA-A884-31FBE4A3ECEF}" dt="2024-03-06T09:50:24.579" v="2144" actId="20577"/>
          <ac:spMkLst>
            <pc:docMk/>
            <pc:sldMk cId="3466651522" sldId="267"/>
            <ac:spMk id="2" creationId="{7786CC42-8D3F-8A4B-D5FB-B1BC27D47D1D}"/>
          </ac:spMkLst>
        </pc:spChg>
        <pc:spChg chg="del">
          <ac:chgData name="Padmavathi Madisetty" userId="be421a40-b00c-4b97-bf01-d7555850be2f" providerId="ADAL" clId="{839C19A0-D6B4-46DA-A884-31FBE4A3ECEF}" dt="2024-03-04T06:42:21.704" v="116"/>
          <ac:spMkLst>
            <pc:docMk/>
            <pc:sldMk cId="3466651522" sldId="267"/>
            <ac:spMk id="3" creationId="{454E4BA1-DA20-464E-CCD5-DDF77E2A50B5}"/>
          </ac:spMkLst>
        </pc:spChg>
        <pc:graphicFrameChg chg="add mod">
          <ac:chgData name="Padmavathi Madisetty" userId="be421a40-b00c-4b97-bf01-d7555850be2f" providerId="ADAL" clId="{839C19A0-D6B4-46DA-A884-31FBE4A3ECEF}" dt="2024-03-04T07:08:37.723" v="223" actId="1076"/>
          <ac:graphicFrameMkLst>
            <pc:docMk/>
            <pc:sldMk cId="3466651522" sldId="267"/>
            <ac:graphicFrameMk id="4" creationId="{C9BF0CAB-FEB0-939D-2F8D-5DC3EE119139}"/>
          </ac:graphicFrameMkLst>
        </pc:graphicFrameChg>
      </pc:sldChg>
      <pc:sldChg chg="addSp delSp modSp new del mod modClrScheme chgLayout">
        <pc:chgData name="Padmavathi Madisetty" userId="be421a40-b00c-4b97-bf01-d7555850be2f" providerId="ADAL" clId="{839C19A0-D6B4-46DA-A884-31FBE4A3ECEF}" dt="2024-03-06T05:57:07.363" v="2099" actId="47"/>
        <pc:sldMkLst>
          <pc:docMk/>
          <pc:sldMk cId="2385698516" sldId="268"/>
        </pc:sldMkLst>
        <pc:spChg chg="del mod ord">
          <ac:chgData name="Padmavathi Madisetty" userId="be421a40-b00c-4b97-bf01-d7555850be2f" providerId="ADAL" clId="{839C19A0-D6B4-46DA-A884-31FBE4A3ECEF}" dt="2024-03-06T05:49:43.247" v="1928" actId="478"/>
          <ac:spMkLst>
            <pc:docMk/>
            <pc:sldMk cId="2385698516" sldId="268"/>
            <ac:spMk id="2" creationId="{F9703F29-247B-D686-0094-677BF4E9857D}"/>
          </ac:spMkLst>
        </pc:spChg>
        <pc:spChg chg="del mod ord">
          <ac:chgData name="Padmavathi Madisetty" userId="be421a40-b00c-4b97-bf01-d7555850be2f" providerId="ADAL" clId="{839C19A0-D6B4-46DA-A884-31FBE4A3ECEF}" dt="2024-03-06T05:51:16.976" v="1958" actId="478"/>
          <ac:spMkLst>
            <pc:docMk/>
            <pc:sldMk cId="2385698516" sldId="268"/>
            <ac:spMk id="3" creationId="{D9C296CA-3DF7-0654-4A0A-F0A76FB9E53A}"/>
          </ac:spMkLst>
        </pc:spChg>
        <pc:spChg chg="add del mod ord">
          <ac:chgData name="Padmavathi Madisetty" userId="be421a40-b00c-4b97-bf01-d7555850be2f" providerId="ADAL" clId="{839C19A0-D6B4-46DA-A884-31FBE4A3ECEF}" dt="2024-03-06T05:51:14.760" v="1956" actId="478"/>
          <ac:spMkLst>
            <pc:docMk/>
            <pc:sldMk cId="2385698516" sldId="268"/>
            <ac:spMk id="4" creationId="{D1701B14-6040-420C-20EA-738D03F46A87}"/>
          </ac:spMkLst>
        </pc:spChg>
        <pc:spChg chg="add del mod ord">
          <ac:chgData name="Padmavathi Madisetty" userId="be421a40-b00c-4b97-bf01-d7555850be2f" providerId="ADAL" clId="{839C19A0-D6B4-46DA-A884-31FBE4A3ECEF}" dt="2024-03-06T05:51:06.036" v="1952" actId="478"/>
          <ac:spMkLst>
            <pc:docMk/>
            <pc:sldMk cId="2385698516" sldId="268"/>
            <ac:spMk id="5" creationId="{DABD559B-EAE9-F9ED-CE4D-857C6E0A240B}"/>
          </ac:spMkLst>
        </pc:spChg>
        <pc:spChg chg="add del mod ord">
          <ac:chgData name="Padmavathi Madisetty" userId="be421a40-b00c-4b97-bf01-d7555850be2f" providerId="ADAL" clId="{839C19A0-D6B4-46DA-A884-31FBE4A3ECEF}" dt="2024-03-06T05:51:09.118" v="1954" actId="478"/>
          <ac:spMkLst>
            <pc:docMk/>
            <pc:sldMk cId="2385698516" sldId="268"/>
            <ac:spMk id="6" creationId="{318ABEC4-2875-D2E9-B45C-C11168851781}"/>
          </ac:spMkLst>
        </pc:spChg>
        <pc:spChg chg="add del mod">
          <ac:chgData name="Padmavathi Madisetty" userId="be421a40-b00c-4b97-bf01-d7555850be2f" providerId="ADAL" clId="{839C19A0-D6B4-46DA-A884-31FBE4A3ECEF}" dt="2024-03-06T05:51:08.270" v="1953" actId="478"/>
          <ac:spMkLst>
            <pc:docMk/>
            <pc:sldMk cId="2385698516" sldId="268"/>
            <ac:spMk id="9" creationId="{9762482B-B09F-DC29-713C-22C0F99A1E9F}"/>
          </ac:spMkLst>
        </pc:spChg>
        <pc:spChg chg="add del mod">
          <ac:chgData name="Padmavathi Madisetty" userId="be421a40-b00c-4b97-bf01-d7555850be2f" providerId="ADAL" clId="{839C19A0-D6B4-46DA-A884-31FBE4A3ECEF}" dt="2024-03-06T05:51:16.102" v="1957" actId="478"/>
          <ac:spMkLst>
            <pc:docMk/>
            <pc:sldMk cId="2385698516" sldId="268"/>
            <ac:spMk id="11" creationId="{EF23B599-1D7D-36DD-B39E-6B3304149D7A}"/>
          </ac:spMkLst>
        </pc:spChg>
        <pc:graphicFrameChg chg="add del mod modGraphic">
          <ac:chgData name="Padmavathi Madisetty" userId="be421a40-b00c-4b97-bf01-d7555850be2f" providerId="ADAL" clId="{839C19A0-D6B4-46DA-A884-31FBE4A3ECEF}" dt="2024-03-06T05:56:11.751" v="2093" actId="21"/>
          <ac:graphicFrameMkLst>
            <pc:docMk/>
            <pc:sldMk cId="2385698516" sldId="268"/>
            <ac:graphicFrameMk id="7" creationId="{E1E4D2F5-21A7-684D-8390-AF48D1FA5F15}"/>
          </ac:graphicFrameMkLst>
        </pc:graphicFrameChg>
      </pc:sldChg>
      <pc:sldChg chg="addSp delSp modSp new del mod">
        <pc:chgData name="Padmavathi Madisetty" userId="be421a40-b00c-4b97-bf01-d7555850be2f" providerId="ADAL" clId="{839C19A0-D6B4-46DA-A884-31FBE4A3ECEF}" dt="2024-03-04T10:54:03.789" v="963" actId="2696"/>
        <pc:sldMkLst>
          <pc:docMk/>
          <pc:sldMk cId="2490409147" sldId="269"/>
        </pc:sldMkLst>
        <pc:spChg chg="mod">
          <ac:chgData name="Padmavathi Madisetty" userId="be421a40-b00c-4b97-bf01-d7555850be2f" providerId="ADAL" clId="{839C19A0-D6B4-46DA-A884-31FBE4A3ECEF}" dt="2024-03-04T08:40:50.379" v="500" actId="20577"/>
          <ac:spMkLst>
            <pc:docMk/>
            <pc:sldMk cId="2490409147" sldId="269"/>
            <ac:spMk id="2" creationId="{4D8203A0-2EAA-1589-39E5-10378B0787B6}"/>
          </ac:spMkLst>
        </pc:spChg>
        <pc:spChg chg="del">
          <ac:chgData name="Padmavathi Madisetty" userId="be421a40-b00c-4b97-bf01-d7555850be2f" providerId="ADAL" clId="{839C19A0-D6B4-46DA-A884-31FBE4A3ECEF}" dt="2024-03-04T06:55:47.368" v="149" actId="34307"/>
          <ac:spMkLst>
            <pc:docMk/>
            <pc:sldMk cId="2490409147" sldId="269"/>
            <ac:spMk id="3" creationId="{3AD6C0AE-4585-6A38-596F-3BF89BC1C905}"/>
          </ac:spMkLst>
        </pc:spChg>
        <pc:spChg chg="add">
          <ac:chgData name="Padmavathi Madisetty" userId="be421a40-b00c-4b97-bf01-d7555850be2f" providerId="ADAL" clId="{839C19A0-D6B4-46DA-A884-31FBE4A3ECEF}" dt="2024-03-04T06:56:03.559" v="150" actId="22"/>
          <ac:spMkLst>
            <pc:docMk/>
            <pc:sldMk cId="2490409147" sldId="269"/>
            <ac:spMk id="6" creationId="{02C4AA5B-76C4-EF06-E1D9-BA8CDA942B4C}"/>
          </ac:spMkLst>
        </pc:spChg>
        <pc:spChg chg="add mod">
          <ac:chgData name="Padmavathi Madisetty" userId="be421a40-b00c-4b97-bf01-d7555850be2f" providerId="ADAL" clId="{839C19A0-D6B4-46DA-A884-31FBE4A3ECEF}" dt="2024-03-04T08:56:01.193" v="502" actId="20577"/>
          <ac:spMkLst>
            <pc:docMk/>
            <pc:sldMk cId="2490409147" sldId="269"/>
            <ac:spMk id="8" creationId="{C0ECB1F8-A01B-D561-4DC9-715359B53B7E}"/>
          </ac:spMkLst>
        </pc:spChg>
        <pc:picChg chg="add del mod ord">
          <ac:chgData name="Padmavathi Madisetty" userId="be421a40-b00c-4b97-bf01-d7555850be2f" providerId="ADAL" clId="{839C19A0-D6B4-46DA-A884-31FBE4A3ECEF}" dt="2024-03-04T06:56:09.767" v="151" actId="21"/>
          <ac:picMkLst>
            <pc:docMk/>
            <pc:sldMk cId="2490409147" sldId="269"/>
            <ac:picMk id="4" creationId="{BB205976-21E7-3037-691A-6F955C7CEE45}"/>
          </ac:picMkLst>
        </pc:picChg>
      </pc:sldChg>
      <pc:sldChg chg="modSp new mod">
        <pc:chgData name="Padmavathi Madisetty" userId="be421a40-b00c-4b97-bf01-d7555850be2f" providerId="ADAL" clId="{839C19A0-D6B4-46DA-A884-31FBE4A3ECEF}" dt="2024-03-04T10:54:42.689" v="973" actId="27636"/>
        <pc:sldMkLst>
          <pc:docMk/>
          <pc:sldMk cId="3186537700" sldId="270"/>
        </pc:sldMkLst>
        <pc:spChg chg="mod">
          <ac:chgData name="Padmavathi Madisetty" userId="be421a40-b00c-4b97-bf01-d7555850be2f" providerId="ADAL" clId="{839C19A0-D6B4-46DA-A884-31FBE4A3ECEF}" dt="2024-03-04T10:54:32.782" v="969" actId="113"/>
          <ac:spMkLst>
            <pc:docMk/>
            <pc:sldMk cId="3186537700" sldId="270"/>
            <ac:spMk id="2" creationId="{234D96AC-DD0E-2A63-34AD-452E3F15B325}"/>
          </ac:spMkLst>
        </pc:spChg>
        <pc:spChg chg="mod">
          <ac:chgData name="Padmavathi Madisetty" userId="be421a40-b00c-4b97-bf01-d7555850be2f" providerId="ADAL" clId="{839C19A0-D6B4-46DA-A884-31FBE4A3ECEF}" dt="2024-03-04T10:54:42.689" v="973" actId="27636"/>
          <ac:spMkLst>
            <pc:docMk/>
            <pc:sldMk cId="3186537700" sldId="270"/>
            <ac:spMk id="3" creationId="{9B0F245B-A843-C5FB-D2DD-F1E60655A5FD}"/>
          </ac:spMkLst>
        </pc:spChg>
      </pc:sldChg>
      <pc:sldChg chg="addSp delSp modSp new mod modClrScheme chgLayout">
        <pc:chgData name="Padmavathi Madisetty" userId="be421a40-b00c-4b97-bf01-d7555850be2f" providerId="ADAL" clId="{839C19A0-D6B4-46DA-A884-31FBE4A3ECEF}" dt="2024-03-06T05:49:20.832" v="1910" actId="700"/>
        <pc:sldMkLst>
          <pc:docMk/>
          <pc:sldMk cId="3681921162" sldId="271"/>
        </pc:sldMkLst>
        <pc:spChg chg="mod ord">
          <ac:chgData name="Padmavathi Madisetty" userId="be421a40-b00c-4b97-bf01-d7555850be2f" providerId="ADAL" clId="{839C19A0-D6B4-46DA-A884-31FBE4A3ECEF}" dt="2024-03-06T05:49:20.832" v="1910" actId="700"/>
          <ac:spMkLst>
            <pc:docMk/>
            <pc:sldMk cId="3681921162" sldId="271"/>
            <ac:spMk id="2" creationId="{C662AA27-2B23-B5DD-CF6B-FD725B20395F}"/>
          </ac:spMkLst>
        </pc:spChg>
        <pc:spChg chg="mod ord">
          <ac:chgData name="Padmavathi Madisetty" userId="be421a40-b00c-4b97-bf01-d7555850be2f" providerId="ADAL" clId="{839C19A0-D6B4-46DA-A884-31FBE4A3ECEF}" dt="2024-03-06T05:49:20.832" v="1910" actId="700"/>
          <ac:spMkLst>
            <pc:docMk/>
            <pc:sldMk cId="3681921162" sldId="271"/>
            <ac:spMk id="3" creationId="{C4D8DD7D-D636-08F6-AD5B-BC7B6CFE6D76}"/>
          </ac:spMkLst>
        </pc:spChg>
        <pc:spChg chg="add">
          <ac:chgData name="Padmavathi Madisetty" userId="be421a40-b00c-4b97-bf01-d7555850be2f" providerId="ADAL" clId="{839C19A0-D6B4-46DA-A884-31FBE4A3ECEF}" dt="2024-03-04T07:13:51.239" v="326"/>
          <ac:spMkLst>
            <pc:docMk/>
            <pc:sldMk cId="3681921162" sldId="271"/>
            <ac:spMk id="4" creationId="{887DC258-B661-CE0A-6CDD-B9C8FEA27FED}"/>
          </ac:spMkLst>
        </pc:spChg>
        <pc:spChg chg="add del mod ord">
          <ac:chgData name="Padmavathi Madisetty" userId="be421a40-b00c-4b97-bf01-d7555850be2f" providerId="ADAL" clId="{839C19A0-D6B4-46DA-A884-31FBE4A3ECEF}" dt="2024-03-06T05:49:20.832" v="1910" actId="700"/>
          <ac:spMkLst>
            <pc:docMk/>
            <pc:sldMk cId="3681921162" sldId="271"/>
            <ac:spMk id="4" creationId="{B82CE460-50A0-CAA0-6168-047299D3FBEA}"/>
          </ac:spMkLst>
        </pc:spChg>
        <pc:spChg chg="add">
          <ac:chgData name="Padmavathi Madisetty" userId="be421a40-b00c-4b97-bf01-d7555850be2f" providerId="ADAL" clId="{839C19A0-D6B4-46DA-A884-31FBE4A3ECEF}" dt="2024-03-04T07:13:54.748" v="327"/>
          <ac:spMkLst>
            <pc:docMk/>
            <pc:sldMk cId="3681921162" sldId="271"/>
            <ac:spMk id="5" creationId="{B747AE95-9DB7-8849-D99A-60D6AC9FB24B}"/>
          </ac:spMkLst>
        </pc:spChg>
        <pc:spChg chg="add del mod ord">
          <ac:chgData name="Padmavathi Madisetty" userId="be421a40-b00c-4b97-bf01-d7555850be2f" providerId="ADAL" clId="{839C19A0-D6B4-46DA-A884-31FBE4A3ECEF}" dt="2024-03-06T05:49:20.832" v="1910" actId="700"/>
          <ac:spMkLst>
            <pc:docMk/>
            <pc:sldMk cId="3681921162" sldId="271"/>
            <ac:spMk id="5" creationId="{E444B04C-9D1B-47A2-7C93-80CB4BAED6F1}"/>
          </ac:spMkLst>
        </pc:spChg>
        <pc:spChg chg="add del mod ord">
          <ac:chgData name="Padmavathi Madisetty" userId="be421a40-b00c-4b97-bf01-d7555850be2f" providerId="ADAL" clId="{839C19A0-D6B4-46DA-A884-31FBE4A3ECEF}" dt="2024-03-06T05:49:20.832" v="1910" actId="700"/>
          <ac:spMkLst>
            <pc:docMk/>
            <pc:sldMk cId="3681921162" sldId="271"/>
            <ac:spMk id="6" creationId="{F56E67A2-9B74-4009-CAFF-1EAFC173FD1F}"/>
          </ac:spMkLst>
        </pc:spChg>
      </pc:sldChg>
      <pc:sldChg chg="modSp new del mod">
        <pc:chgData name="Padmavathi Madisetty" userId="be421a40-b00c-4b97-bf01-d7555850be2f" providerId="ADAL" clId="{839C19A0-D6B4-46DA-A884-31FBE4A3ECEF}" dt="2024-03-05T04:05:27.729" v="1030" actId="2696"/>
        <pc:sldMkLst>
          <pc:docMk/>
          <pc:sldMk cId="988087187" sldId="272"/>
        </pc:sldMkLst>
        <pc:spChg chg="mod">
          <ac:chgData name="Padmavathi Madisetty" userId="be421a40-b00c-4b97-bf01-d7555850be2f" providerId="ADAL" clId="{839C19A0-D6B4-46DA-A884-31FBE4A3ECEF}" dt="2024-03-04T07:31:54.855" v="495"/>
          <ac:spMkLst>
            <pc:docMk/>
            <pc:sldMk cId="988087187" sldId="272"/>
            <ac:spMk id="2" creationId="{9BC21E95-D804-58B0-EA3C-970FB5564C30}"/>
          </ac:spMkLst>
        </pc:spChg>
      </pc:sldChg>
      <pc:sldChg chg="addSp delSp modSp new mod ord setBg">
        <pc:chgData name="Padmavathi Madisetty" userId="be421a40-b00c-4b97-bf01-d7555850be2f" providerId="ADAL" clId="{839C19A0-D6B4-46DA-A884-31FBE4A3ECEF}" dt="2024-03-06T05:59:21.529" v="2130" actId="403"/>
        <pc:sldMkLst>
          <pc:docMk/>
          <pc:sldMk cId="814022023" sldId="273"/>
        </pc:sldMkLst>
        <pc:spChg chg="del mod">
          <ac:chgData name="Padmavathi Madisetty" userId="be421a40-b00c-4b97-bf01-d7555850be2f" providerId="ADAL" clId="{839C19A0-D6B4-46DA-A884-31FBE4A3ECEF}" dt="2024-03-06T05:24:13.621" v="1582" actId="478"/>
          <ac:spMkLst>
            <pc:docMk/>
            <pc:sldMk cId="814022023" sldId="273"/>
            <ac:spMk id="2" creationId="{18E37A70-B2B7-0D82-7AFD-92A27044D6F3}"/>
          </ac:spMkLst>
        </pc:spChg>
        <pc:spChg chg="add del mod">
          <ac:chgData name="Padmavathi Madisetty" userId="be421a40-b00c-4b97-bf01-d7555850be2f" providerId="ADAL" clId="{839C19A0-D6B4-46DA-A884-31FBE4A3ECEF}" dt="2024-03-04T10:56:33.488" v="995" actId="26606"/>
          <ac:spMkLst>
            <pc:docMk/>
            <pc:sldMk cId="814022023" sldId="273"/>
            <ac:spMk id="3" creationId="{7CA99E8B-3E8E-8622-4AB9-3F555BEC5FFE}"/>
          </ac:spMkLst>
        </pc:spChg>
        <pc:spChg chg="mod">
          <ac:chgData name="Padmavathi Madisetty" userId="be421a40-b00c-4b97-bf01-d7555850be2f" providerId="ADAL" clId="{839C19A0-D6B4-46DA-A884-31FBE4A3ECEF}" dt="2024-03-06T05:59:21.529" v="2130" actId="403"/>
          <ac:spMkLst>
            <pc:docMk/>
            <pc:sldMk cId="814022023" sldId="273"/>
            <ac:spMk id="5" creationId="{95BFF579-5DCB-50F0-660E-0E2A0FC950B5}"/>
          </ac:spMkLst>
        </pc:spChg>
        <pc:spChg chg="mod">
          <ac:chgData name="Padmavathi Madisetty" userId="be421a40-b00c-4b97-bf01-d7555850be2f" providerId="ADAL" clId="{839C19A0-D6B4-46DA-A884-31FBE4A3ECEF}" dt="2024-03-06T05:25:51.523" v="1599" actId="18245"/>
          <ac:spMkLst>
            <pc:docMk/>
            <pc:sldMk cId="814022023" sldId="273"/>
            <ac:spMk id="6" creationId="{DC896685-0397-73F9-813B-2CC03D005659}"/>
          </ac:spMkLst>
        </pc:spChg>
        <pc:spChg chg="mod">
          <ac:chgData name="Padmavathi Madisetty" userId="be421a40-b00c-4b97-bf01-d7555850be2f" providerId="ADAL" clId="{839C19A0-D6B4-46DA-A884-31FBE4A3ECEF}" dt="2024-03-06T05:25:51.523" v="1599" actId="18245"/>
          <ac:spMkLst>
            <pc:docMk/>
            <pc:sldMk cId="814022023" sldId="273"/>
            <ac:spMk id="7" creationId="{A3E7501A-9C3C-3F61-8EE5-1FEA3CE3AC2B}"/>
          </ac:spMkLst>
        </pc:spChg>
        <pc:spChg chg="add del">
          <ac:chgData name="Padmavathi Madisetty" userId="be421a40-b00c-4b97-bf01-d7555850be2f" providerId="ADAL" clId="{839C19A0-D6B4-46DA-A884-31FBE4A3ECEF}" dt="2024-03-06T05:25:14.978" v="1594" actId="26606"/>
          <ac:spMkLst>
            <pc:docMk/>
            <pc:sldMk cId="814022023" sldId="273"/>
            <ac:spMk id="8" creationId="{3B1FBD85-8991-2A31-6956-1A07186D5C91}"/>
          </ac:spMkLst>
        </pc:spChg>
        <pc:spChg chg="mod">
          <ac:chgData name="Padmavathi Madisetty" userId="be421a40-b00c-4b97-bf01-d7555850be2f" providerId="ADAL" clId="{839C19A0-D6B4-46DA-A884-31FBE4A3ECEF}" dt="2024-03-06T05:25:51.523" v="1599" actId="18245"/>
          <ac:spMkLst>
            <pc:docMk/>
            <pc:sldMk cId="814022023" sldId="273"/>
            <ac:spMk id="9" creationId="{A72396A5-BFCB-8D99-3171-41F994D05C78}"/>
          </ac:spMkLst>
        </pc:spChg>
        <pc:spChg chg="add del">
          <ac:chgData name="Padmavathi Madisetty" userId="be421a40-b00c-4b97-bf01-d7555850be2f" providerId="ADAL" clId="{839C19A0-D6B4-46DA-A884-31FBE4A3ECEF}" dt="2024-03-04T10:56:33.477" v="994" actId="26606"/>
          <ac:spMkLst>
            <pc:docMk/>
            <pc:sldMk cId="814022023" sldId="273"/>
            <ac:spMk id="9" creationId="{BACC6370-2D7E-4714-9D71-7542949D7D5D}"/>
          </ac:spMkLst>
        </pc:spChg>
        <pc:spChg chg="add del">
          <ac:chgData name="Padmavathi Madisetty" userId="be421a40-b00c-4b97-bf01-d7555850be2f" providerId="ADAL" clId="{839C19A0-D6B4-46DA-A884-31FBE4A3ECEF}" dt="2024-03-06T05:25:14.978" v="1594" actId="26606"/>
          <ac:spMkLst>
            <pc:docMk/>
            <pc:sldMk cId="814022023" sldId="273"/>
            <ac:spMk id="10" creationId="{D252BC7B-4F7B-6E34-71DB-D06EFE32DC26}"/>
          </ac:spMkLst>
        </pc:spChg>
        <pc:spChg chg="mod">
          <ac:chgData name="Padmavathi Madisetty" userId="be421a40-b00c-4b97-bf01-d7555850be2f" providerId="ADAL" clId="{839C19A0-D6B4-46DA-A884-31FBE4A3ECEF}" dt="2024-03-06T05:25:51.523" v="1599" actId="18245"/>
          <ac:spMkLst>
            <pc:docMk/>
            <pc:sldMk cId="814022023" sldId="273"/>
            <ac:spMk id="11" creationId="{A5EC5028-67BB-C78F-9FBF-F42149ACB844}"/>
          </ac:spMkLst>
        </pc:spChg>
        <pc:spChg chg="add del">
          <ac:chgData name="Padmavathi Madisetty" userId="be421a40-b00c-4b97-bf01-d7555850be2f" providerId="ADAL" clId="{839C19A0-D6B4-46DA-A884-31FBE4A3ECEF}" dt="2024-03-04T10:56:33.477" v="994" actId="26606"/>
          <ac:spMkLst>
            <pc:docMk/>
            <pc:sldMk cId="814022023" sldId="273"/>
            <ac:spMk id="11" creationId="{F68B3F68-107C-434F-AA38-110D5EA91B85}"/>
          </ac:spMkLst>
        </pc:spChg>
        <pc:spChg chg="add del">
          <ac:chgData name="Padmavathi Madisetty" userId="be421a40-b00c-4b97-bf01-d7555850be2f" providerId="ADAL" clId="{839C19A0-D6B4-46DA-A884-31FBE4A3ECEF}" dt="2024-03-06T05:25:14.978" v="1594" actId="26606"/>
          <ac:spMkLst>
            <pc:docMk/>
            <pc:sldMk cId="814022023" sldId="273"/>
            <ac:spMk id="12" creationId="{12F97F52-C578-5AB2-B699-50008FCBA822}"/>
          </ac:spMkLst>
        </pc:spChg>
        <pc:spChg chg="add del">
          <ac:chgData name="Padmavathi Madisetty" userId="be421a40-b00c-4b97-bf01-d7555850be2f" providerId="ADAL" clId="{839C19A0-D6B4-46DA-A884-31FBE4A3ECEF}" dt="2024-03-04T10:56:33.477" v="994" actId="26606"/>
          <ac:spMkLst>
            <pc:docMk/>
            <pc:sldMk cId="814022023" sldId="273"/>
            <ac:spMk id="13" creationId="{AAD0DBB9-1A4B-4391-81D4-CB19F9AB918A}"/>
          </ac:spMkLst>
        </pc:spChg>
        <pc:spChg chg="mod">
          <ac:chgData name="Padmavathi Madisetty" userId="be421a40-b00c-4b97-bf01-d7555850be2f" providerId="ADAL" clId="{839C19A0-D6B4-46DA-A884-31FBE4A3ECEF}" dt="2024-03-06T05:25:51.523" v="1599" actId="18245"/>
          <ac:spMkLst>
            <pc:docMk/>
            <pc:sldMk cId="814022023" sldId="273"/>
            <ac:spMk id="13" creationId="{BB09846A-5DDA-3AE0-6A9C-153256A6D8F2}"/>
          </ac:spMkLst>
        </pc:spChg>
        <pc:spChg chg="add del">
          <ac:chgData name="Padmavathi Madisetty" userId="be421a40-b00c-4b97-bf01-d7555850be2f" providerId="ADAL" clId="{839C19A0-D6B4-46DA-A884-31FBE4A3ECEF}" dt="2024-03-06T05:25:12.521" v="1591" actId="26606"/>
          <ac:spMkLst>
            <pc:docMk/>
            <pc:sldMk cId="814022023" sldId="273"/>
            <ac:spMk id="14" creationId="{F3060C83-F051-4F0E-ABAD-AA0DFC48B218}"/>
          </ac:spMkLst>
        </pc:spChg>
        <pc:spChg chg="add del">
          <ac:chgData name="Padmavathi Madisetty" userId="be421a40-b00c-4b97-bf01-d7555850be2f" providerId="ADAL" clId="{839C19A0-D6B4-46DA-A884-31FBE4A3ECEF}" dt="2024-03-04T10:56:33.477" v="994" actId="26606"/>
          <ac:spMkLst>
            <pc:docMk/>
            <pc:sldMk cId="814022023" sldId="273"/>
            <ac:spMk id="15" creationId="{063BBA22-50EA-4C4D-BE05-F1CE4E63AA56}"/>
          </ac:spMkLst>
        </pc:spChg>
        <pc:spChg chg="mod">
          <ac:chgData name="Padmavathi Madisetty" userId="be421a40-b00c-4b97-bf01-d7555850be2f" providerId="ADAL" clId="{839C19A0-D6B4-46DA-A884-31FBE4A3ECEF}" dt="2024-03-06T05:27:21.614" v="1620" actId="20577"/>
          <ac:spMkLst>
            <pc:docMk/>
            <pc:sldMk cId="814022023" sldId="273"/>
            <ac:spMk id="15" creationId="{376F73A6-EFE8-3F8C-73C1-3BBBC7DE7309}"/>
          </ac:spMkLst>
        </pc:spChg>
        <pc:spChg chg="add del">
          <ac:chgData name="Padmavathi Madisetty" userId="be421a40-b00c-4b97-bf01-d7555850be2f" providerId="ADAL" clId="{839C19A0-D6B4-46DA-A884-31FBE4A3ECEF}" dt="2024-03-06T05:25:12.521" v="1591" actId="26606"/>
          <ac:spMkLst>
            <pc:docMk/>
            <pc:sldMk cId="814022023" sldId="273"/>
            <ac:spMk id="16" creationId="{83C98ABE-055B-441F-B07E-44F97F083C39}"/>
          </ac:spMkLst>
        </pc:spChg>
        <pc:spChg chg="add del mod">
          <ac:chgData name="Padmavathi Madisetty" userId="be421a40-b00c-4b97-bf01-d7555850be2f" providerId="ADAL" clId="{839C19A0-D6B4-46DA-A884-31FBE4A3ECEF}" dt="2024-03-06T05:24:20.189" v="1584" actId="478"/>
          <ac:spMkLst>
            <pc:docMk/>
            <pc:sldMk cId="814022023" sldId="273"/>
            <ac:spMk id="17" creationId="{7CA99E8B-3E8E-8622-4AB9-3F555BEC5FFE}"/>
          </ac:spMkLst>
        </pc:spChg>
        <pc:spChg chg="add del">
          <ac:chgData name="Padmavathi Madisetty" userId="be421a40-b00c-4b97-bf01-d7555850be2f" providerId="ADAL" clId="{839C19A0-D6B4-46DA-A884-31FBE4A3ECEF}" dt="2024-03-06T05:25:12.521" v="1591" actId="26606"/>
          <ac:spMkLst>
            <pc:docMk/>
            <pc:sldMk cId="814022023" sldId="273"/>
            <ac:spMk id="18" creationId="{29FDB030-9B49-4CED-8CCD-4D99382388AC}"/>
          </ac:spMkLst>
        </pc:spChg>
        <pc:spChg chg="add del">
          <ac:chgData name="Padmavathi Madisetty" userId="be421a40-b00c-4b97-bf01-d7555850be2f" providerId="ADAL" clId="{839C19A0-D6B4-46DA-A884-31FBE4A3ECEF}" dt="2024-03-06T05:25:12.521" v="1591" actId="26606"/>
          <ac:spMkLst>
            <pc:docMk/>
            <pc:sldMk cId="814022023" sldId="273"/>
            <ac:spMk id="20" creationId="{3783CA14-24A1-485C-8B30-D6A5D87987AD}"/>
          </ac:spMkLst>
        </pc:spChg>
        <pc:spChg chg="add del">
          <ac:chgData name="Padmavathi Madisetty" userId="be421a40-b00c-4b97-bf01-d7555850be2f" providerId="ADAL" clId="{839C19A0-D6B4-46DA-A884-31FBE4A3ECEF}" dt="2024-03-06T05:25:12.521" v="1591" actId="26606"/>
          <ac:spMkLst>
            <pc:docMk/>
            <pc:sldMk cId="814022023" sldId="273"/>
            <ac:spMk id="22" creationId="{9A97C86A-04D6-40F7-AE84-31AB43E6A846}"/>
          </ac:spMkLst>
        </pc:spChg>
        <pc:spChg chg="add del">
          <ac:chgData name="Padmavathi Madisetty" userId="be421a40-b00c-4b97-bf01-d7555850be2f" providerId="ADAL" clId="{839C19A0-D6B4-46DA-A884-31FBE4A3ECEF}" dt="2024-03-06T05:18:51.475" v="1512" actId="26606"/>
          <ac:spMkLst>
            <pc:docMk/>
            <pc:sldMk cId="814022023" sldId="273"/>
            <ac:spMk id="23" creationId="{C0763A76-9F1C-4FC5-82B7-DD475DA461B2}"/>
          </ac:spMkLst>
        </pc:spChg>
        <pc:spChg chg="add del">
          <ac:chgData name="Padmavathi Madisetty" userId="be421a40-b00c-4b97-bf01-d7555850be2f" providerId="ADAL" clId="{839C19A0-D6B4-46DA-A884-31FBE4A3ECEF}" dt="2024-03-06T05:19:03.502" v="1522" actId="26606"/>
          <ac:spMkLst>
            <pc:docMk/>
            <pc:sldMk cId="814022023" sldId="273"/>
            <ac:spMk id="24" creationId="{245A9F99-D9B1-4094-A2E2-B90AC1DB7B9C}"/>
          </ac:spMkLst>
        </pc:spChg>
        <pc:spChg chg="add del">
          <ac:chgData name="Padmavathi Madisetty" userId="be421a40-b00c-4b97-bf01-d7555850be2f" providerId="ADAL" clId="{839C19A0-D6B4-46DA-A884-31FBE4A3ECEF}" dt="2024-03-06T05:18:51.475" v="1512" actId="26606"/>
          <ac:spMkLst>
            <pc:docMk/>
            <pc:sldMk cId="814022023" sldId="273"/>
            <ac:spMk id="25" creationId="{E81BF4F6-F2CF-4984-9D14-D6966D92F99F}"/>
          </ac:spMkLst>
        </pc:spChg>
        <pc:spChg chg="add del">
          <ac:chgData name="Padmavathi Madisetty" userId="be421a40-b00c-4b97-bf01-d7555850be2f" providerId="ADAL" clId="{839C19A0-D6B4-46DA-A884-31FBE4A3ECEF}" dt="2024-03-06T05:19:03.502" v="1522" actId="26606"/>
          <ac:spMkLst>
            <pc:docMk/>
            <pc:sldMk cId="814022023" sldId="273"/>
            <ac:spMk id="26" creationId="{B7FAF607-473A-4A43-A23D-BBFF5C4117BB}"/>
          </ac:spMkLst>
        </pc:spChg>
        <pc:spChg chg="add del">
          <ac:chgData name="Padmavathi Madisetty" userId="be421a40-b00c-4b97-bf01-d7555850be2f" providerId="ADAL" clId="{839C19A0-D6B4-46DA-A884-31FBE4A3ECEF}" dt="2024-03-06T05:18:55.149" v="1514" actId="26606"/>
          <ac:spMkLst>
            <pc:docMk/>
            <pc:sldMk cId="814022023" sldId="273"/>
            <ac:spMk id="27" creationId="{2C61293E-6EBE-43EF-A52C-9BEBFD7679D4}"/>
          </ac:spMkLst>
        </pc:spChg>
        <pc:spChg chg="add del">
          <ac:chgData name="Padmavathi Madisetty" userId="be421a40-b00c-4b97-bf01-d7555850be2f" providerId="ADAL" clId="{839C19A0-D6B4-46DA-A884-31FBE4A3ECEF}" dt="2024-03-06T05:18:55.149" v="1514" actId="26606"/>
          <ac:spMkLst>
            <pc:docMk/>
            <pc:sldMk cId="814022023" sldId="273"/>
            <ac:spMk id="29" creationId="{21540236-BFD5-4A9D-8840-4703E7F76825}"/>
          </ac:spMkLst>
        </pc:spChg>
        <pc:spChg chg="add del">
          <ac:chgData name="Padmavathi Madisetty" userId="be421a40-b00c-4b97-bf01-d7555850be2f" providerId="ADAL" clId="{839C19A0-D6B4-46DA-A884-31FBE4A3ECEF}" dt="2024-03-06T05:25:12.521" v="1591" actId="26606"/>
          <ac:spMkLst>
            <pc:docMk/>
            <pc:sldMk cId="814022023" sldId="273"/>
            <ac:spMk id="30" creationId="{FF9F2414-84E8-453E-B1F3-389FDE8192D9}"/>
          </ac:spMkLst>
        </pc:spChg>
        <pc:spChg chg="add del">
          <ac:chgData name="Padmavathi Madisetty" userId="be421a40-b00c-4b97-bf01-d7555850be2f" providerId="ADAL" clId="{839C19A0-D6B4-46DA-A884-31FBE4A3ECEF}" dt="2024-03-06T05:18:56.227" v="1516" actId="26606"/>
          <ac:spMkLst>
            <pc:docMk/>
            <pc:sldMk cId="814022023" sldId="273"/>
            <ac:spMk id="31" creationId="{9F7D5CDA-D291-4307-BF55-1381FED29634}"/>
          </ac:spMkLst>
        </pc:spChg>
        <pc:spChg chg="add del">
          <ac:chgData name="Padmavathi Madisetty" userId="be421a40-b00c-4b97-bf01-d7555850be2f" providerId="ADAL" clId="{839C19A0-D6B4-46DA-A884-31FBE4A3ECEF}" dt="2024-03-06T05:18:56.227" v="1516" actId="26606"/>
          <ac:spMkLst>
            <pc:docMk/>
            <pc:sldMk cId="814022023" sldId="273"/>
            <ac:spMk id="33" creationId="{59B296B9-C5A5-4E4F-9B60-C907B5F1466C}"/>
          </ac:spMkLst>
        </pc:spChg>
        <pc:spChg chg="add del">
          <ac:chgData name="Padmavathi Madisetty" userId="be421a40-b00c-4b97-bf01-d7555850be2f" providerId="ADAL" clId="{839C19A0-D6B4-46DA-A884-31FBE4A3ECEF}" dt="2024-03-06T05:18:56.227" v="1516" actId="26606"/>
          <ac:spMkLst>
            <pc:docMk/>
            <pc:sldMk cId="814022023" sldId="273"/>
            <ac:spMk id="34" creationId="{D0300FD3-5AF1-6305-15FA-9078072672E2}"/>
          </ac:spMkLst>
        </pc:spChg>
        <pc:spChg chg="add del">
          <ac:chgData name="Padmavathi Madisetty" userId="be421a40-b00c-4b97-bf01-d7555850be2f" providerId="ADAL" clId="{839C19A0-D6B4-46DA-A884-31FBE4A3ECEF}" dt="2024-03-06T05:25:12.521" v="1591" actId="26606"/>
          <ac:spMkLst>
            <pc:docMk/>
            <pc:sldMk cId="814022023" sldId="273"/>
            <ac:spMk id="35" creationId="{3ECA69A1-7536-43AC-85EF-C7106179F5ED}"/>
          </ac:spMkLst>
        </pc:spChg>
        <pc:spChg chg="add del">
          <ac:chgData name="Padmavathi Madisetty" userId="be421a40-b00c-4b97-bf01-d7555850be2f" providerId="ADAL" clId="{839C19A0-D6B4-46DA-A884-31FBE4A3ECEF}" dt="2024-03-06T05:18:57.282" v="1518" actId="26606"/>
          <ac:spMkLst>
            <pc:docMk/>
            <pc:sldMk cId="814022023" sldId="273"/>
            <ac:spMk id="36" creationId="{2C61293E-6EBE-43EF-A52C-9BEBFD7679D4}"/>
          </ac:spMkLst>
        </pc:spChg>
        <pc:spChg chg="add del">
          <ac:chgData name="Padmavathi Madisetty" userId="be421a40-b00c-4b97-bf01-d7555850be2f" providerId="ADAL" clId="{839C19A0-D6B4-46DA-A884-31FBE4A3ECEF}" dt="2024-03-06T05:18:57.282" v="1518" actId="26606"/>
          <ac:spMkLst>
            <pc:docMk/>
            <pc:sldMk cId="814022023" sldId="273"/>
            <ac:spMk id="38" creationId="{21540236-BFD5-4A9D-8840-4703E7F76825}"/>
          </ac:spMkLst>
        </pc:spChg>
        <pc:spChg chg="add del">
          <ac:chgData name="Padmavathi Madisetty" userId="be421a40-b00c-4b97-bf01-d7555850be2f" providerId="ADAL" clId="{839C19A0-D6B4-46DA-A884-31FBE4A3ECEF}" dt="2024-03-06T05:25:14.969" v="1593" actId="26606"/>
          <ac:spMkLst>
            <pc:docMk/>
            <pc:sldMk cId="814022023" sldId="273"/>
            <ac:spMk id="39" creationId="{257363FD-7E77-4145-9483-331A807ADF0E}"/>
          </ac:spMkLst>
        </pc:spChg>
        <pc:spChg chg="add del">
          <ac:chgData name="Padmavathi Madisetty" userId="be421a40-b00c-4b97-bf01-d7555850be2f" providerId="ADAL" clId="{839C19A0-D6B4-46DA-A884-31FBE4A3ECEF}" dt="2024-03-06T05:18:58.904" v="1520" actId="26606"/>
          <ac:spMkLst>
            <pc:docMk/>
            <pc:sldMk cId="814022023" sldId="273"/>
            <ac:spMk id="40" creationId="{9F7D5CDA-D291-4307-BF55-1381FED29634}"/>
          </ac:spMkLst>
        </pc:spChg>
        <pc:spChg chg="add del">
          <ac:chgData name="Padmavathi Madisetty" userId="be421a40-b00c-4b97-bf01-d7555850be2f" providerId="ADAL" clId="{839C19A0-D6B4-46DA-A884-31FBE4A3ECEF}" dt="2024-03-06T05:18:58.904" v="1520" actId="26606"/>
          <ac:spMkLst>
            <pc:docMk/>
            <pc:sldMk cId="814022023" sldId="273"/>
            <ac:spMk id="42" creationId="{59B296B9-C5A5-4E4F-9B60-C907B5F1466C}"/>
          </ac:spMkLst>
        </pc:spChg>
        <pc:spChg chg="add del">
          <ac:chgData name="Padmavathi Madisetty" userId="be421a40-b00c-4b97-bf01-d7555850be2f" providerId="ADAL" clId="{839C19A0-D6B4-46DA-A884-31FBE4A3ECEF}" dt="2024-03-06T05:18:58.904" v="1520" actId="26606"/>
          <ac:spMkLst>
            <pc:docMk/>
            <pc:sldMk cId="814022023" sldId="273"/>
            <ac:spMk id="43" creationId="{D0300FD3-5AF1-6305-15FA-9078072672E2}"/>
          </ac:spMkLst>
        </pc:spChg>
        <pc:spChg chg="add">
          <ac:chgData name="Padmavathi Madisetty" userId="be421a40-b00c-4b97-bf01-d7555850be2f" providerId="ADAL" clId="{839C19A0-D6B4-46DA-A884-31FBE4A3ECEF}" dt="2024-03-06T05:25:14.978" v="1594" actId="26606"/>
          <ac:spMkLst>
            <pc:docMk/>
            <pc:sldMk cId="814022023" sldId="273"/>
            <ac:spMk id="44" creationId="{F3060C83-F051-4F0E-ABAD-AA0DFC48B218}"/>
          </ac:spMkLst>
        </pc:spChg>
        <pc:spChg chg="add">
          <ac:chgData name="Padmavathi Madisetty" userId="be421a40-b00c-4b97-bf01-d7555850be2f" providerId="ADAL" clId="{839C19A0-D6B4-46DA-A884-31FBE4A3ECEF}" dt="2024-03-06T05:25:14.978" v="1594" actId="26606"/>
          <ac:spMkLst>
            <pc:docMk/>
            <pc:sldMk cId="814022023" sldId="273"/>
            <ac:spMk id="46" creationId="{83C98ABE-055B-441F-B07E-44F97F083C39}"/>
          </ac:spMkLst>
        </pc:spChg>
        <pc:spChg chg="add">
          <ac:chgData name="Padmavathi Madisetty" userId="be421a40-b00c-4b97-bf01-d7555850be2f" providerId="ADAL" clId="{839C19A0-D6B4-46DA-A884-31FBE4A3ECEF}" dt="2024-03-06T05:25:14.978" v="1594" actId="26606"/>
          <ac:spMkLst>
            <pc:docMk/>
            <pc:sldMk cId="814022023" sldId="273"/>
            <ac:spMk id="47" creationId="{29FDB030-9B49-4CED-8CCD-4D99382388AC}"/>
          </ac:spMkLst>
        </pc:spChg>
        <pc:spChg chg="add">
          <ac:chgData name="Padmavathi Madisetty" userId="be421a40-b00c-4b97-bf01-d7555850be2f" providerId="ADAL" clId="{839C19A0-D6B4-46DA-A884-31FBE4A3ECEF}" dt="2024-03-06T05:25:14.978" v="1594" actId="26606"/>
          <ac:spMkLst>
            <pc:docMk/>
            <pc:sldMk cId="814022023" sldId="273"/>
            <ac:spMk id="48" creationId="{3783CA14-24A1-485C-8B30-D6A5D87987AD}"/>
          </ac:spMkLst>
        </pc:spChg>
        <pc:spChg chg="add">
          <ac:chgData name="Padmavathi Madisetty" userId="be421a40-b00c-4b97-bf01-d7555850be2f" providerId="ADAL" clId="{839C19A0-D6B4-46DA-A884-31FBE4A3ECEF}" dt="2024-03-06T05:25:14.978" v="1594" actId="26606"/>
          <ac:spMkLst>
            <pc:docMk/>
            <pc:sldMk cId="814022023" sldId="273"/>
            <ac:spMk id="49" creationId="{9A97C86A-04D6-40F7-AE84-31AB43E6A846}"/>
          </ac:spMkLst>
        </pc:spChg>
        <pc:spChg chg="add">
          <ac:chgData name="Padmavathi Madisetty" userId="be421a40-b00c-4b97-bf01-d7555850be2f" providerId="ADAL" clId="{839C19A0-D6B4-46DA-A884-31FBE4A3ECEF}" dt="2024-03-06T05:25:14.978" v="1594" actId="26606"/>
          <ac:spMkLst>
            <pc:docMk/>
            <pc:sldMk cId="814022023" sldId="273"/>
            <ac:spMk id="50" creationId="{FF9F2414-84E8-453E-B1F3-389FDE8192D9}"/>
          </ac:spMkLst>
        </pc:spChg>
        <pc:spChg chg="add">
          <ac:chgData name="Padmavathi Madisetty" userId="be421a40-b00c-4b97-bf01-d7555850be2f" providerId="ADAL" clId="{839C19A0-D6B4-46DA-A884-31FBE4A3ECEF}" dt="2024-03-06T05:25:14.978" v="1594" actId="26606"/>
          <ac:spMkLst>
            <pc:docMk/>
            <pc:sldMk cId="814022023" sldId="273"/>
            <ac:spMk id="51" creationId="{3ECA69A1-7536-43AC-85EF-C7106179F5ED}"/>
          </ac:spMkLst>
        </pc:spChg>
        <pc:spChg chg="mod">
          <ac:chgData name="Padmavathi Madisetty" userId="be421a40-b00c-4b97-bf01-d7555850be2f" providerId="ADAL" clId="{839C19A0-D6B4-46DA-A884-31FBE4A3ECEF}" dt="2024-03-06T05:25:51.523" v="1599" actId="18245"/>
          <ac:spMkLst>
            <pc:docMk/>
            <pc:sldMk cId="814022023" sldId="273"/>
            <ac:spMk id="52" creationId="{C091E9CE-ECA5-C4FE-B497-12A38CBD38A8}"/>
          </ac:spMkLst>
        </pc:spChg>
        <pc:spChg chg="mod">
          <ac:chgData name="Padmavathi Madisetty" userId="be421a40-b00c-4b97-bf01-d7555850be2f" providerId="ADAL" clId="{839C19A0-D6B4-46DA-A884-31FBE4A3ECEF}" dt="2024-03-06T05:27:08.419" v="1614"/>
          <ac:spMkLst>
            <pc:docMk/>
            <pc:sldMk cId="814022023" sldId="273"/>
            <ac:spMk id="53" creationId="{5E254C26-512D-13DC-67F8-16E8669C9C4F}"/>
          </ac:spMkLst>
        </pc:spChg>
        <pc:spChg chg="mod">
          <ac:chgData name="Padmavathi Madisetty" userId="be421a40-b00c-4b97-bf01-d7555850be2f" providerId="ADAL" clId="{839C19A0-D6B4-46DA-A884-31FBE4A3ECEF}" dt="2024-03-06T05:25:51.523" v="1599" actId="18245"/>
          <ac:spMkLst>
            <pc:docMk/>
            <pc:sldMk cId="814022023" sldId="273"/>
            <ac:spMk id="54" creationId="{985FF328-255B-9D1D-F4FB-7574D737A704}"/>
          </ac:spMkLst>
        </pc:spChg>
        <pc:spChg chg="mod">
          <ac:chgData name="Padmavathi Madisetty" userId="be421a40-b00c-4b97-bf01-d7555850be2f" providerId="ADAL" clId="{839C19A0-D6B4-46DA-A884-31FBE4A3ECEF}" dt="2024-03-06T05:25:51.523" v="1599" actId="18245"/>
          <ac:spMkLst>
            <pc:docMk/>
            <pc:sldMk cId="814022023" sldId="273"/>
            <ac:spMk id="55" creationId="{A04EB2B9-F068-EA78-08BA-677B49D1E544}"/>
          </ac:spMkLst>
        </pc:spChg>
        <pc:spChg chg="mod">
          <ac:chgData name="Padmavathi Madisetty" userId="be421a40-b00c-4b97-bf01-d7555850be2f" providerId="ADAL" clId="{839C19A0-D6B4-46DA-A884-31FBE4A3ECEF}" dt="2024-03-06T05:25:51.523" v="1599" actId="18245"/>
          <ac:spMkLst>
            <pc:docMk/>
            <pc:sldMk cId="814022023" sldId="273"/>
            <ac:spMk id="56" creationId="{D107B772-E503-71B7-9963-E199F8D0F7E4}"/>
          </ac:spMkLst>
        </pc:spChg>
        <pc:spChg chg="mod">
          <ac:chgData name="Padmavathi Madisetty" userId="be421a40-b00c-4b97-bf01-d7555850be2f" providerId="ADAL" clId="{839C19A0-D6B4-46DA-A884-31FBE4A3ECEF}" dt="2024-03-06T05:26:35.191" v="1607"/>
          <ac:spMkLst>
            <pc:docMk/>
            <pc:sldMk cId="814022023" sldId="273"/>
            <ac:spMk id="57" creationId="{4FF24324-5F9A-792F-70C6-2A5BF1B0B4CA}"/>
          </ac:spMkLst>
        </pc:spChg>
        <pc:spChg chg="mod">
          <ac:chgData name="Padmavathi Madisetty" userId="be421a40-b00c-4b97-bf01-d7555850be2f" providerId="ADAL" clId="{839C19A0-D6B4-46DA-A884-31FBE4A3ECEF}" dt="2024-03-06T05:25:51.523" v="1599" actId="18245"/>
          <ac:spMkLst>
            <pc:docMk/>
            <pc:sldMk cId="814022023" sldId="273"/>
            <ac:spMk id="58" creationId="{81BB4319-7F8D-1269-579B-7FB3828966A6}"/>
          </ac:spMkLst>
        </pc:spChg>
        <pc:spChg chg="mod">
          <ac:chgData name="Padmavathi Madisetty" userId="be421a40-b00c-4b97-bf01-d7555850be2f" providerId="ADAL" clId="{839C19A0-D6B4-46DA-A884-31FBE4A3ECEF}" dt="2024-03-06T05:25:51.523" v="1599" actId="18245"/>
          <ac:spMkLst>
            <pc:docMk/>
            <pc:sldMk cId="814022023" sldId="273"/>
            <ac:spMk id="59" creationId="{3E84C327-FF71-BBCB-AFDC-DABF46BCE56D}"/>
          </ac:spMkLst>
        </pc:spChg>
        <pc:spChg chg="mod">
          <ac:chgData name="Padmavathi Madisetty" userId="be421a40-b00c-4b97-bf01-d7555850be2f" providerId="ADAL" clId="{839C19A0-D6B4-46DA-A884-31FBE4A3ECEF}" dt="2024-03-06T05:25:51.523" v="1599" actId="18245"/>
          <ac:spMkLst>
            <pc:docMk/>
            <pc:sldMk cId="814022023" sldId="273"/>
            <ac:spMk id="60" creationId="{FBA661EA-8B3D-A7F6-11E5-E3CB3A42B6D5}"/>
          </ac:spMkLst>
        </pc:spChg>
        <pc:spChg chg="mod">
          <ac:chgData name="Padmavathi Madisetty" userId="be421a40-b00c-4b97-bf01-d7555850be2f" providerId="ADAL" clId="{839C19A0-D6B4-46DA-A884-31FBE4A3ECEF}" dt="2024-03-06T05:26:44.221" v="1609" actId="14100"/>
          <ac:spMkLst>
            <pc:docMk/>
            <pc:sldMk cId="814022023" sldId="273"/>
            <ac:spMk id="61" creationId="{9F9B9BA7-A1B9-237D-DB53-F320950E1040}"/>
          </ac:spMkLst>
        </pc:spChg>
        <pc:spChg chg="mod">
          <ac:chgData name="Padmavathi Madisetty" userId="be421a40-b00c-4b97-bf01-d7555850be2f" providerId="ADAL" clId="{839C19A0-D6B4-46DA-A884-31FBE4A3ECEF}" dt="2024-03-06T05:25:51.523" v="1599" actId="18245"/>
          <ac:spMkLst>
            <pc:docMk/>
            <pc:sldMk cId="814022023" sldId="273"/>
            <ac:spMk id="62" creationId="{854D7DD1-D46C-B431-B4A6-6469547D807A}"/>
          </ac:spMkLst>
        </pc:spChg>
        <pc:spChg chg="mod">
          <ac:chgData name="Padmavathi Madisetty" userId="be421a40-b00c-4b97-bf01-d7555850be2f" providerId="ADAL" clId="{839C19A0-D6B4-46DA-A884-31FBE4A3ECEF}" dt="2024-03-06T05:25:51.523" v="1599" actId="18245"/>
          <ac:spMkLst>
            <pc:docMk/>
            <pc:sldMk cId="814022023" sldId="273"/>
            <ac:spMk id="63" creationId="{ED5C53A8-1E73-131A-8298-E85111DCD3FD}"/>
          </ac:spMkLst>
        </pc:spChg>
        <pc:spChg chg="mod">
          <ac:chgData name="Padmavathi Madisetty" userId="be421a40-b00c-4b97-bf01-d7555850be2f" providerId="ADAL" clId="{839C19A0-D6B4-46DA-A884-31FBE4A3ECEF}" dt="2024-03-06T05:25:51.523" v="1599" actId="18245"/>
          <ac:spMkLst>
            <pc:docMk/>
            <pc:sldMk cId="814022023" sldId="273"/>
            <ac:spMk id="64" creationId="{88A267B8-84EF-44C0-B45F-25CE31433024}"/>
          </ac:spMkLst>
        </pc:spChg>
        <pc:spChg chg="mod">
          <ac:chgData name="Padmavathi Madisetty" userId="be421a40-b00c-4b97-bf01-d7555850be2f" providerId="ADAL" clId="{839C19A0-D6B4-46DA-A884-31FBE4A3ECEF}" dt="2024-03-06T05:25:51.523" v="1599" actId="18245"/>
          <ac:spMkLst>
            <pc:docMk/>
            <pc:sldMk cId="814022023" sldId="273"/>
            <ac:spMk id="65" creationId="{AABB8723-685D-45A9-8CF8-2EF848F51FC0}"/>
          </ac:spMkLst>
        </pc:spChg>
        <pc:grpChg chg="mod">
          <ac:chgData name="Padmavathi Madisetty" userId="be421a40-b00c-4b97-bf01-d7555850be2f" providerId="ADAL" clId="{839C19A0-D6B4-46DA-A884-31FBE4A3ECEF}" dt="2024-03-06T05:25:51.523" v="1599" actId="18245"/>
          <ac:grpSpMkLst>
            <pc:docMk/>
            <pc:sldMk cId="814022023" sldId="273"/>
            <ac:grpSpMk id="4" creationId="{EEDC3805-0867-37AC-7843-887648790A4F}"/>
          </ac:grpSpMkLst>
        </pc:grpChg>
        <pc:grpChg chg="add del">
          <ac:chgData name="Padmavathi Madisetty" userId="be421a40-b00c-4b97-bf01-d7555850be2f" providerId="ADAL" clId="{839C19A0-D6B4-46DA-A884-31FBE4A3ECEF}" dt="2024-03-06T05:19:03.502" v="1522" actId="26606"/>
          <ac:grpSpMkLst>
            <pc:docMk/>
            <pc:sldMk cId="814022023" sldId="273"/>
            <ac:grpSpMk id="45" creationId="{C5F6476F-D303-44D3-B30F-1BA348F0F64A}"/>
          </ac:grpSpMkLst>
        </pc:grpChg>
        <pc:graphicFrameChg chg="add del mod modGraphic">
          <ac:chgData name="Padmavathi Madisetty" userId="be421a40-b00c-4b97-bf01-d7555850be2f" providerId="ADAL" clId="{839C19A0-D6B4-46DA-A884-31FBE4A3ECEF}" dt="2024-03-06T05:25:51.523" v="1599" actId="18245"/>
          <ac:graphicFrameMkLst>
            <pc:docMk/>
            <pc:sldMk cId="814022023" sldId="273"/>
            <ac:graphicFrameMk id="3" creationId="{4B0EB039-9EA0-DC31-A694-FF4696005E71}"/>
          </ac:graphicFrameMkLst>
        </pc:graphicFrameChg>
        <pc:graphicFrameChg chg="add del">
          <ac:chgData name="Padmavathi Madisetty" userId="be421a40-b00c-4b97-bf01-d7555850be2f" providerId="ADAL" clId="{839C19A0-D6B4-46DA-A884-31FBE4A3ECEF}" dt="2024-03-04T10:56:33.477" v="994" actId="26606"/>
          <ac:graphicFrameMkLst>
            <pc:docMk/>
            <pc:sldMk cId="814022023" sldId="273"/>
            <ac:graphicFrameMk id="5" creationId="{3EBD48CF-29E2-1F81-140F-64079D9F218A}"/>
          </ac:graphicFrameMkLst>
        </pc:graphicFrameChg>
        <pc:picChg chg="add del">
          <ac:chgData name="Padmavathi Madisetty" userId="be421a40-b00c-4b97-bf01-d7555850be2f" providerId="ADAL" clId="{839C19A0-D6B4-46DA-A884-31FBE4A3ECEF}" dt="2024-03-06T05:18:51.475" v="1512" actId="26606"/>
          <ac:picMkLst>
            <pc:docMk/>
            <pc:sldMk cId="814022023" sldId="273"/>
            <ac:picMk id="19" creationId="{10AF53CC-FF78-0995-6D20-925F3C57940C}"/>
          </ac:picMkLst>
        </pc:picChg>
        <pc:picChg chg="add del">
          <ac:chgData name="Padmavathi Madisetty" userId="be421a40-b00c-4b97-bf01-d7555850be2f" providerId="ADAL" clId="{839C19A0-D6B4-46DA-A884-31FBE4A3ECEF}" dt="2024-03-06T05:19:03.502" v="1522" actId="26606"/>
          <ac:picMkLst>
            <pc:docMk/>
            <pc:sldMk cId="814022023" sldId="273"/>
            <ac:picMk id="21" creationId="{FE617B54-DEEC-45DC-C679-1FC59E389FCB}"/>
          </ac:picMkLst>
        </pc:picChg>
        <pc:picChg chg="add del">
          <ac:chgData name="Padmavathi Madisetty" userId="be421a40-b00c-4b97-bf01-d7555850be2f" providerId="ADAL" clId="{839C19A0-D6B4-46DA-A884-31FBE4A3ECEF}" dt="2024-03-06T05:18:55.149" v="1514" actId="26606"/>
          <ac:picMkLst>
            <pc:docMk/>
            <pc:sldMk cId="814022023" sldId="273"/>
            <ac:picMk id="28" creationId="{5740FB65-0397-E036-BA26-C3D2D8425BE3}"/>
          </ac:picMkLst>
        </pc:picChg>
        <pc:picChg chg="add del">
          <ac:chgData name="Padmavathi Madisetty" userId="be421a40-b00c-4b97-bf01-d7555850be2f" providerId="ADAL" clId="{839C19A0-D6B4-46DA-A884-31FBE4A3ECEF}" dt="2024-03-06T05:18:56.227" v="1516" actId="26606"/>
          <ac:picMkLst>
            <pc:docMk/>
            <pc:sldMk cId="814022023" sldId="273"/>
            <ac:picMk id="32" creationId="{6688DDC2-1B95-2295-A6FD-ECA36538AF8D}"/>
          </ac:picMkLst>
        </pc:picChg>
        <pc:picChg chg="add del">
          <ac:chgData name="Padmavathi Madisetty" userId="be421a40-b00c-4b97-bf01-d7555850be2f" providerId="ADAL" clId="{839C19A0-D6B4-46DA-A884-31FBE4A3ECEF}" dt="2024-03-06T05:18:57.282" v="1518" actId="26606"/>
          <ac:picMkLst>
            <pc:docMk/>
            <pc:sldMk cId="814022023" sldId="273"/>
            <ac:picMk id="37" creationId="{5740FB65-0397-E036-BA26-C3D2D8425BE3}"/>
          </ac:picMkLst>
        </pc:picChg>
        <pc:picChg chg="add del">
          <ac:chgData name="Padmavathi Madisetty" userId="be421a40-b00c-4b97-bf01-d7555850be2f" providerId="ADAL" clId="{839C19A0-D6B4-46DA-A884-31FBE4A3ECEF}" dt="2024-03-06T05:18:58.904" v="1520" actId="26606"/>
          <ac:picMkLst>
            <pc:docMk/>
            <pc:sldMk cId="814022023" sldId="273"/>
            <ac:picMk id="41" creationId="{6688DDC2-1B95-2295-A6FD-ECA36538AF8D}"/>
          </ac:picMkLst>
        </pc:picChg>
      </pc:sldChg>
      <pc:sldChg chg="modSp new del mod">
        <pc:chgData name="Padmavathi Madisetty" userId="be421a40-b00c-4b97-bf01-d7555850be2f" providerId="ADAL" clId="{839C19A0-D6B4-46DA-A884-31FBE4A3ECEF}" dt="2024-03-05T05:11:22.745" v="1185" actId="2696"/>
        <pc:sldMkLst>
          <pc:docMk/>
          <pc:sldMk cId="1491720975" sldId="274"/>
        </pc:sldMkLst>
        <pc:spChg chg="mod">
          <ac:chgData name="Padmavathi Madisetty" userId="be421a40-b00c-4b97-bf01-d7555850be2f" providerId="ADAL" clId="{839C19A0-D6B4-46DA-A884-31FBE4A3ECEF}" dt="2024-03-04T09:16:24.503" v="587" actId="20577"/>
          <ac:spMkLst>
            <pc:docMk/>
            <pc:sldMk cId="1491720975" sldId="274"/>
            <ac:spMk id="2" creationId="{538D56AF-0EC1-47DC-F6A4-C610F1389745}"/>
          </ac:spMkLst>
        </pc:spChg>
        <pc:spChg chg="mod">
          <ac:chgData name="Padmavathi Madisetty" userId="be421a40-b00c-4b97-bf01-d7555850be2f" providerId="ADAL" clId="{839C19A0-D6B4-46DA-A884-31FBE4A3ECEF}" dt="2024-03-04T09:17:50.583" v="615" actId="20577"/>
          <ac:spMkLst>
            <pc:docMk/>
            <pc:sldMk cId="1491720975" sldId="274"/>
            <ac:spMk id="3" creationId="{EE42317A-A061-B329-B702-5D055D7CB8A0}"/>
          </ac:spMkLst>
        </pc:spChg>
      </pc:sldChg>
      <pc:sldChg chg="addSp delSp modSp new mod ord setBg">
        <pc:chgData name="Padmavathi Madisetty" userId="be421a40-b00c-4b97-bf01-d7555850be2f" providerId="ADAL" clId="{839C19A0-D6B4-46DA-A884-31FBE4A3ECEF}" dt="2024-03-06T05:32:57.867" v="1670" actId="12100"/>
        <pc:sldMkLst>
          <pc:docMk/>
          <pc:sldMk cId="3613578691" sldId="275"/>
        </pc:sldMkLst>
        <pc:spChg chg="mod">
          <ac:chgData name="Padmavathi Madisetty" userId="be421a40-b00c-4b97-bf01-d7555850be2f" providerId="ADAL" clId="{839C19A0-D6B4-46DA-A884-31FBE4A3ECEF}" dt="2024-03-06T05:10:57.949" v="1457" actId="113"/>
          <ac:spMkLst>
            <pc:docMk/>
            <pc:sldMk cId="3613578691" sldId="275"/>
            <ac:spMk id="2" creationId="{57BDEE6F-6213-D6F4-D0C5-EA117D27EE9B}"/>
          </ac:spMkLst>
        </pc:spChg>
        <pc:spChg chg="del mod">
          <ac:chgData name="Padmavathi Madisetty" userId="be421a40-b00c-4b97-bf01-d7555850be2f" providerId="ADAL" clId="{839C19A0-D6B4-46DA-A884-31FBE4A3ECEF}" dt="2024-03-06T05:07:05.776" v="1420" actId="478"/>
          <ac:spMkLst>
            <pc:docMk/>
            <pc:sldMk cId="3613578691" sldId="275"/>
            <ac:spMk id="3" creationId="{A91582AF-5DF6-3F75-7F4D-20A4738DF757}"/>
          </ac:spMkLst>
        </pc:spChg>
        <pc:spChg chg="add del">
          <ac:chgData name="Padmavathi Madisetty" userId="be421a40-b00c-4b97-bf01-d7555850be2f" providerId="ADAL" clId="{839C19A0-D6B4-46DA-A884-31FBE4A3ECEF}" dt="2024-03-04T10:55:45.125" v="975" actId="26606"/>
          <ac:spMkLst>
            <pc:docMk/>
            <pc:sldMk cId="3613578691" sldId="275"/>
            <ac:spMk id="9" creationId="{2C61293E-6EBE-43EF-A52C-9BEBFD7679D4}"/>
          </ac:spMkLst>
        </pc:spChg>
        <pc:spChg chg="add del">
          <ac:chgData name="Padmavathi Madisetty" userId="be421a40-b00c-4b97-bf01-d7555850be2f" providerId="ADAL" clId="{839C19A0-D6B4-46DA-A884-31FBE4A3ECEF}" dt="2024-03-04T10:55:51.165" v="977" actId="26606"/>
          <ac:spMkLst>
            <pc:docMk/>
            <pc:sldMk cId="3613578691" sldId="275"/>
            <ac:spMk id="10" creationId="{245A9F99-D9B1-4094-A2E2-B90AC1DB7B9C}"/>
          </ac:spMkLst>
        </pc:spChg>
        <pc:spChg chg="add del">
          <ac:chgData name="Padmavathi Madisetty" userId="be421a40-b00c-4b97-bf01-d7555850be2f" providerId="ADAL" clId="{839C19A0-D6B4-46DA-A884-31FBE4A3ECEF}" dt="2024-03-04T10:55:45.125" v="975" actId="26606"/>
          <ac:spMkLst>
            <pc:docMk/>
            <pc:sldMk cId="3613578691" sldId="275"/>
            <ac:spMk id="11" creationId="{21540236-BFD5-4A9D-8840-4703E7F76825}"/>
          </ac:spMkLst>
        </pc:spChg>
        <pc:spChg chg="add del">
          <ac:chgData name="Padmavathi Madisetty" userId="be421a40-b00c-4b97-bf01-d7555850be2f" providerId="ADAL" clId="{839C19A0-D6B4-46DA-A884-31FBE4A3ECEF}" dt="2024-03-04T10:55:51.165" v="977" actId="26606"/>
          <ac:spMkLst>
            <pc:docMk/>
            <pc:sldMk cId="3613578691" sldId="275"/>
            <ac:spMk id="12" creationId="{B7FAF607-473A-4A43-A23D-BBFF5C4117BB}"/>
          </ac:spMkLst>
        </pc:spChg>
        <pc:spChg chg="add del">
          <ac:chgData name="Padmavathi Madisetty" userId="be421a40-b00c-4b97-bf01-d7555850be2f" providerId="ADAL" clId="{839C19A0-D6B4-46DA-A884-31FBE4A3ECEF}" dt="2024-03-04T10:55:52.673" v="979" actId="26606"/>
          <ac:spMkLst>
            <pc:docMk/>
            <pc:sldMk cId="3613578691" sldId="275"/>
            <ac:spMk id="19" creationId="{FE1EC756-41E9-4FD6-AD48-EF46A28137B7}"/>
          </ac:spMkLst>
        </pc:spChg>
        <pc:spChg chg="add del">
          <ac:chgData name="Padmavathi Madisetty" userId="be421a40-b00c-4b97-bf01-d7555850be2f" providerId="ADAL" clId="{839C19A0-D6B4-46DA-A884-31FBE4A3ECEF}" dt="2024-03-04T10:55:52.673" v="979" actId="26606"/>
          <ac:spMkLst>
            <pc:docMk/>
            <pc:sldMk cId="3613578691" sldId="275"/>
            <ac:spMk id="20" creationId="{E66F6371-9EA5-9354-29DC-1D07B921F79C}"/>
          </ac:spMkLst>
        </pc:spChg>
        <pc:spChg chg="add del">
          <ac:chgData name="Padmavathi Madisetty" userId="be421a40-b00c-4b97-bf01-d7555850be2f" providerId="ADAL" clId="{839C19A0-D6B4-46DA-A884-31FBE4A3ECEF}" dt="2024-03-04T10:55:55.283" v="981" actId="26606"/>
          <ac:spMkLst>
            <pc:docMk/>
            <pc:sldMk cId="3613578691" sldId="275"/>
            <ac:spMk id="23" creationId="{245A9F99-D9B1-4094-A2E2-B90AC1DB7B9C}"/>
          </ac:spMkLst>
        </pc:spChg>
        <pc:spChg chg="add del">
          <ac:chgData name="Padmavathi Madisetty" userId="be421a40-b00c-4b97-bf01-d7555850be2f" providerId="ADAL" clId="{839C19A0-D6B4-46DA-A884-31FBE4A3ECEF}" dt="2024-03-04T10:55:55.283" v="981" actId="26606"/>
          <ac:spMkLst>
            <pc:docMk/>
            <pc:sldMk cId="3613578691" sldId="275"/>
            <ac:spMk id="24" creationId="{B7FAF607-473A-4A43-A23D-BBFF5C4117BB}"/>
          </ac:spMkLst>
        </pc:spChg>
        <pc:spChg chg="add del">
          <ac:chgData name="Padmavathi Madisetty" userId="be421a40-b00c-4b97-bf01-d7555850be2f" providerId="ADAL" clId="{839C19A0-D6B4-46DA-A884-31FBE4A3ECEF}" dt="2024-03-04T10:55:56.073" v="983" actId="26606"/>
          <ac:spMkLst>
            <pc:docMk/>
            <pc:sldMk cId="3613578691" sldId="275"/>
            <ac:spMk id="28" creationId="{FE1EC756-41E9-4FD6-AD48-EF46A28137B7}"/>
          </ac:spMkLst>
        </pc:spChg>
        <pc:spChg chg="add del">
          <ac:chgData name="Padmavathi Madisetty" userId="be421a40-b00c-4b97-bf01-d7555850be2f" providerId="ADAL" clId="{839C19A0-D6B4-46DA-A884-31FBE4A3ECEF}" dt="2024-03-04T10:55:56.073" v="983" actId="26606"/>
          <ac:spMkLst>
            <pc:docMk/>
            <pc:sldMk cId="3613578691" sldId="275"/>
            <ac:spMk id="29" creationId="{E66F6371-9EA5-9354-29DC-1D07B921F79C}"/>
          </ac:spMkLst>
        </pc:spChg>
        <pc:spChg chg="add del">
          <ac:chgData name="Padmavathi Madisetty" userId="be421a40-b00c-4b97-bf01-d7555850be2f" providerId="ADAL" clId="{839C19A0-D6B4-46DA-A884-31FBE4A3ECEF}" dt="2024-03-04T10:55:58.420" v="985" actId="26606"/>
          <ac:spMkLst>
            <pc:docMk/>
            <pc:sldMk cId="3613578691" sldId="275"/>
            <ac:spMk id="32" creationId="{245A9F99-D9B1-4094-A2E2-B90AC1DB7B9C}"/>
          </ac:spMkLst>
        </pc:spChg>
        <pc:spChg chg="add del">
          <ac:chgData name="Padmavathi Madisetty" userId="be421a40-b00c-4b97-bf01-d7555850be2f" providerId="ADAL" clId="{839C19A0-D6B4-46DA-A884-31FBE4A3ECEF}" dt="2024-03-04T10:55:58.420" v="985" actId="26606"/>
          <ac:spMkLst>
            <pc:docMk/>
            <pc:sldMk cId="3613578691" sldId="275"/>
            <ac:spMk id="33" creationId="{B7FAF607-473A-4A43-A23D-BBFF5C4117BB}"/>
          </ac:spMkLst>
        </pc:spChg>
        <pc:spChg chg="add del">
          <ac:chgData name="Padmavathi Madisetty" userId="be421a40-b00c-4b97-bf01-d7555850be2f" providerId="ADAL" clId="{839C19A0-D6B4-46DA-A884-31FBE4A3ECEF}" dt="2024-03-04T10:56:05.281" v="987" actId="26606"/>
          <ac:spMkLst>
            <pc:docMk/>
            <pc:sldMk cId="3613578691" sldId="275"/>
            <ac:spMk id="37" creationId="{7DE220E6-BA55-4F04-B3C4-F4985F3E77AF}"/>
          </ac:spMkLst>
        </pc:spChg>
        <pc:spChg chg="add del">
          <ac:chgData name="Padmavathi Madisetty" userId="be421a40-b00c-4b97-bf01-d7555850be2f" providerId="ADAL" clId="{839C19A0-D6B4-46DA-A884-31FBE4A3ECEF}" dt="2024-03-04T10:56:05.281" v="987" actId="26606"/>
          <ac:spMkLst>
            <pc:docMk/>
            <pc:sldMk cId="3613578691" sldId="275"/>
            <ac:spMk id="38" creationId="{5AE190BC-D2FD-433E-AB89-0DF68EFD6D09}"/>
          </ac:spMkLst>
        </pc:spChg>
        <pc:spChg chg="add del">
          <ac:chgData name="Padmavathi Madisetty" userId="be421a40-b00c-4b97-bf01-d7555850be2f" providerId="ADAL" clId="{839C19A0-D6B4-46DA-A884-31FBE4A3ECEF}" dt="2024-03-04T10:56:05.281" v="987" actId="26606"/>
          <ac:spMkLst>
            <pc:docMk/>
            <pc:sldMk cId="3613578691" sldId="275"/>
            <ac:spMk id="39" creationId="{43E8FEA2-54EE-4F84-B5DB-A055A7D805EE}"/>
          </ac:spMkLst>
        </pc:spChg>
        <pc:spChg chg="add del">
          <ac:chgData name="Padmavathi Madisetty" userId="be421a40-b00c-4b97-bf01-d7555850be2f" providerId="ADAL" clId="{839C19A0-D6B4-46DA-A884-31FBE4A3ECEF}" dt="2024-03-04T10:56:10.505" v="989" actId="26606"/>
          <ac:spMkLst>
            <pc:docMk/>
            <pc:sldMk cId="3613578691" sldId="275"/>
            <ac:spMk id="42" creationId="{90D0877E-6CD0-4206-8A18-56CEE73EFBF9}"/>
          </ac:spMkLst>
        </pc:spChg>
        <pc:spChg chg="add del">
          <ac:chgData name="Padmavathi Madisetty" userId="be421a40-b00c-4b97-bf01-d7555850be2f" providerId="ADAL" clId="{839C19A0-D6B4-46DA-A884-31FBE4A3ECEF}" dt="2024-03-04T10:56:10.505" v="989" actId="26606"/>
          <ac:spMkLst>
            <pc:docMk/>
            <pc:sldMk cId="3613578691" sldId="275"/>
            <ac:spMk id="43" creationId="{E18AC0D4-F32D-4067-9F63-E553F4AFFF0E}"/>
          </ac:spMkLst>
        </pc:spChg>
        <pc:spChg chg="add del">
          <ac:chgData name="Padmavathi Madisetty" userId="be421a40-b00c-4b97-bf01-d7555850be2f" providerId="ADAL" clId="{839C19A0-D6B4-46DA-A884-31FBE4A3ECEF}" dt="2024-03-04T10:56:11.315" v="991" actId="26606"/>
          <ac:spMkLst>
            <pc:docMk/>
            <pc:sldMk cId="3613578691" sldId="275"/>
            <ac:spMk id="46" creationId="{FE1EC756-41E9-4FD6-AD48-EF46A28137B7}"/>
          </ac:spMkLst>
        </pc:spChg>
        <pc:spChg chg="add del">
          <ac:chgData name="Padmavathi Madisetty" userId="be421a40-b00c-4b97-bf01-d7555850be2f" providerId="ADAL" clId="{839C19A0-D6B4-46DA-A884-31FBE4A3ECEF}" dt="2024-03-04T10:56:11.315" v="991" actId="26606"/>
          <ac:spMkLst>
            <pc:docMk/>
            <pc:sldMk cId="3613578691" sldId="275"/>
            <ac:spMk id="47" creationId="{E66F6371-9EA5-9354-29DC-1D07B921F79C}"/>
          </ac:spMkLst>
        </pc:spChg>
        <pc:spChg chg="add">
          <ac:chgData name="Padmavathi Madisetty" userId="be421a40-b00c-4b97-bf01-d7555850be2f" providerId="ADAL" clId="{839C19A0-D6B4-46DA-A884-31FBE4A3ECEF}" dt="2024-03-04T10:56:11.326" v="992" actId="26606"/>
          <ac:spMkLst>
            <pc:docMk/>
            <pc:sldMk cId="3613578691" sldId="275"/>
            <ac:spMk id="50" creationId="{7DE220E6-BA55-4F04-B3C4-F4985F3E77AF}"/>
          </ac:spMkLst>
        </pc:spChg>
        <pc:spChg chg="add">
          <ac:chgData name="Padmavathi Madisetty" userId="be421a40-b00c-4b97-bf01-d7555850be2f" providerId="ADAL" clId="{839C19A0-D6B4-46DA-A884-31FBE4A3ECEF}" dt="2024-03-04T10:56:11.326" v="992" actId="26606"/>
          <ac:spMkLst>
            <pc:docMk/>
            <pc:sldMk cId="3613578691" sldId="275"/>
            <ac:spMk id="51" creationId="{5AE190BC-D2FD-433E-AB89-0DF68EFD6D09}"/>
          </ac:spMkLst>
        </pc:spChg>
        <pc:spChg chg="add">
          <ac:chgData name="Padmavathi Madisetty" userId="be421a40-b00c-4b97-bf01-d7555850be2f" providerId="ADAL" clId="{839C19A0-D6B4-46DA-A884-31FBE4A3ECEF}" dt="2024-03-04T10:56:11.326" v="992" actId="26606"/>
          <ac:spMkLst>
            <pc:docMk/>
            <pc:sldMk cId="3613578691" sldId="275"/>
            <ac:spMk id="52" creationId="{43E8FEA2-54EE-4F84-B5DB-A055A7D805EE}"/>
          </ac:spMkLst>
        </pc:spChg>
        <pc:grpChg chg="add del">
          <ac:chgData name="Padmavathi Madisetty" userId="be421a40-b00c-4b97-bf01-d7555850be2f" providerId="ADAL" clId="{839C19A0-D6B4-46DA-A884-31FBE4A3ECEF}" dt="2024-03-04T10:55:51.165" v="977" actId="26606"/>
          <ac:grpSpMkLst>
            <pc:docMk/>
            <pc:sldMk cId="3613578691" sldId="275"/>
            <ac:grpSpMk id="14" creationId="{C5F6476F-D303-44D3-B30F-1BA348F0F64A}"/>
          </ac:grpSpMkLst>
        </pc:grpChg>
        <pc:grpChg chg="add del">
          <ac:chgData name="Padmavathi Madisetty" userId="be421a40-b00c-4b97-bf01-d7555850be2f" providerId="ADAL" clId="{839C19A0-D6B4-46DA-A884-31FBE4A3ECEF}" dt="2024-03-04T10:55:55.283" v="981" actId="26606"/>
          <ac:grpSpMkLst>
            <pc:docMk/>
            <pc:sldMk cId="3613578691" sldId="275"/>
            <ac:grpSpMk id="26" creationId="{C5F6476F-D303-44D3-B30F-1BA348F0F64A}"/>
          </ac:grpSpMkLst>
        </pc:grpChg>
        <pc:grpChg chg="add del">
          <ac:chgData name="Padmavathi Madisetty" userId="be421a40-b00c-4b97-bf01-d7555850be2f" providerId="ADAL" clId="{839C19A0-D6B4-46DA-A884-31FBE4A3ECEF}" dt="2024-03-04T10:55:58.420" v="985" actId="26606"/>
          <ac:grpSpMkLst>
            <pc:docMk/>
            <pc:sldMk cId="3613578691" sldId="275"/>
            <ac:grpSpMk id="35" creationId="{C5F6476F-D303-44D3-B30F-1BA348F0F64A}"/>
          </ac:grpSpMkLst>
        </pc:grpChg>
        <pc:graphicFrameChg chg="add mod modGraphic">
          <ac:chgData name="Padmavathi Madisetty" userId="be421a40-b00c-4b97-bf01-d7555850be2f" providerId="ADAL" clId="{839C19A0-D6B4-46DA-A884-31FBE4A3ECEF}" dt="2024-03-06T05:32:57.867" v="1670" actId="12100"/>
          <ac:graphicFrameMkLst>
            <pc:docMk/>
            <pc:sldMk cId="3613578691" sldId="275"/>
            <ac:graphicFrameMk id="4" creationId="{0FEAD6CF-545E-FAA3-B11D-DB20ABB2C51F}"/>
          </ac:graphicFrameMkLst>
        </pc:graphicFrameChg>
        <pc:picChg chg="add del">
          <ac:chgData name="Padmavathi Madisetty" userId="be421a40-b00c-4b97-bf01-d7555850be2f" providerId="ADAL" clId="{839C19A0-D6B4-46DA-A884-31FBE4A3ECEF}" dt="2024-03-04T10:55:45.125" v="975" actId="26606"/>
          <ac:picMkLst>
            <pc:docMk/>
            <pc:sldMk cId="3613578691" sldId="275"/>
            <ac:picMk id="5" creationId="{B82FD588-82C3-15F7-33D8-DE11CF86F850}"/>
          </ac:picMkLst>
        </pc:picChg>
        <pc:picChg chg="add del">
          <ac:chgData name="Padmavathi Madisetty" userId="be421a40-b00c-4b97-bf01-d7555850be2f" providerId="ADAL" clId="{839C19A0-D6B4-46DA-A884-31FBE4A3ECEF}" dt="2024-03-04T10:55:51.165" v="977" actId="26606"/>
          <ac:picMkLst>
            <pc:docMk/>
            <pc:sldMk cId="3613578691" sldId="275"/>
            <ac:picMk id="7" creationId="{D370CACC-A452-28B1-ED70-7A5A626575D6}"/>
          </ac:picMkLst>
        </pc:picChg>
        <pc:picChg chg="add del">
          <ac:chgData name="Padmavathi Madisetty" userId="be421a40-b00c-4b97-bf01-d7555850be2f" providerId="ADAL" clId="{839C19A0-D6B4-46DA-A884-31FBE4A3ECEF}" dt="2024-03-04T10:55:52.673" v="979" actId="26606"/>
          <ac:picMkLst>
            <pc:docMk/>
            <pc:sldMk cId="3613578691" sldId="275"/>
            <ac:picMk id="21" creationId="{6861E1D8-DB99-87C6-A89F-B0DD676063E6}"/>
          </ac:picMkLst>
        </pc:picChg>
        <pc:picChg chg="add del">
          <ac:chgData name="Padmavathi Madisetty" userId="be421a40-b00c-4b97-bf01-d7555850be2f" providerId="ADAL" clId="{839C19A0-D6B4-46DA-A884-31FBE4A3ECEF}" dt="2024-03-04T10:55:55.283" v="981" actId="26606"/>
          <ac:picMkLst>
            <pc:docMk/>
            <pc:sldMk cId="3613578691" sldId="275"/>
            <ac:picMk id="25" creationId="{D370CACC-A452-28B1-ED70-7A5A626575D6}"/>
          </ac:picMkLst>
        </pc:picChg>
        <pc:picChg chg="add del">
          <ac:chgData name="Padmavathi Madisetty" userId="be421a40-b00c-4b97-bf01-d7555850be2f" providerId="ADAL" clId="{839C19A0-D6B4-46DA-A884-31FBE4A3ECEF}" dt="2024-03-04T10:55:56.073" v="983" actId="26606"/>
          <ac:picMkLst>
            <pc:docMk/>
            <pc:sldMk cId="3613578691" sldId="275"/>
            <ac:picMk id="30" creationId="{6861E1D8-DB99-87C6-A89F-B0DD676063E6}"/>
          </ac:picMkLst>
        </pc:picChg>
        <pc:picChg chg="add del">
          <ac:chgData name="Padmavathi Madisetty" userId="be421a40-b00c-4b97-bf01-d7555850be2f" providerId="ADAL" clId="{839C19A0-D6B4-46DA-A884-31FBE4A3ECEF}" dt="2024-03-04T10:55:58.420" v="985" actId="26606"/>
          <ac:picMkLst>
            <pc:docMk/>
            <pc:sldMk cId="3613578691" sldId="275"/>
            <ac:picMk id="34" creationId="{D370CACC-A452-28B1-ED70-7A5A626575D6}"/>
          </ac:picMkLst>
        </pc:picChg>
        <pc:picChg chg="add del">
          <ac:chgData name="Padmavathi Madisetty" userId="be421a40-b00c-4b97-bf01-d7555850be2f" providerId="ADAL" clId="{839C19A0-D6B4-46DA-A884-31FBE4A3ECEF}" dt="2024-03-04T10:56:05.281" v="987" actId="26606"/>
          <ac:picMkLst>
            <pc:docMk/>
            <pc:sldMk cId="3613578691" sldId="275"/>
            <ac:picMk id="40" creationId="{516079B9-3735-9009-146B-E496F9A6AC8B}"/>
          </ac:picMkLst>
        </pc:picChg>
        <pc:picChg chg="add del">
          <ac:chgData name="Padmavathi Madisetty" userId="be421a40-b00c-4b97-bf01-d7555850be2f" providerId="ADAL" clId="{839C19A0-D6B4-46DA-A884-31FBE4A3ECEF}" dt="2024-03-04T10:56:10.505" v="989" actId="26606"/>
          <ac:picMkLst>
            <pc:docMk/>
            <pc:sldMk cId="3613578691" sldId="275"/>
            <ac:picMk id="44" creationId="{D80F5D08-C274-A171-56B8-0752ACE8910F}"/>
          </ac:picMkLst>
        </pc:picChg>
        <pc:picChg chg="add del">
          <ac:chgData name="Padmavathi Madisetty" userId="be421a40-b00c-4b97-bf01-d7555850be2f" providerId="ADAL" clId="{839C19A0-D6B4-46DA-A884-31FBE4A3ECEF}" dt="2024-03-04T10:56:11.315" v="991" actId="26606"/>
          <ac:picMkLst>
            <pc:docMk/>
            <pc:sldMk cId="3613578691" sldId="275"/>
            <ac:picMk id="48" creationId="{6861E1D8-DB99-87C6-A89F-B0DD676063E6}"/>
          </ac:picMkLst>
        </pc:picChg>
        <pc:picChg chg="add del">
          <ac:chgData name="Padmavathi Madisetty" userId="be421a40-b00c-4b97-bf01-d7555850be2f" providerId="ADAL" clId="{839C19A0-D6B4-46DA-A884-31FBE4A3ECEF}" dt="2024-03-06T05:05:49.210" v="1408" actId="478"/>
          <ac:picMkLst>
            <pc:docMk/>
            <pc:sldMk cId="3613578691" sldId="275"/>
            <ac:picMk id="53" creationId="{516079B9-3735-9009-146B-E496F9A6AC8B}"/>
          </ac:picMkLst>
        </pc:picChg>
      </pc:sldChg>
      <pc:sldChg chg="addSp delSp modSp new mod ord modAnim modNotesTx">
        <pc:chgData name="Padmavathi Madisetty" userId="be421a40-b00c-4b97-bf01-d7555850be2f" providerId="ADAL" clId="{839C19A0-D6B4-46DA-A884-31FBE4A3ECEF}" dt="2024-03-06T05:33:37.378" v="1678"/>
        <pc:sldMkLst>
          <pc:docMk/>
          <pc:sldMk cId="1979998320" sldId="276"/>
        </pc:sldMkLst>
        <pc:spChg chg="del">
          <ac:chgData name="Padmavathi Madisetty" userId="be421a40-b00c-4b97-bf01-d7555850be2f" providerId="ADAL" clId="{839C19A0-D6B4-46DA-A884-31FBE4A3ECEF}" dt="2024-03-06T05:16:51.154" v="1501" actId="478"/>
          <ac:spMkLst>
            <pc:docMk/>
            <pc:sldMk cId="1979998320" sldId="276"/>
            <ac:spMk id="2" creationId="{0FF9ABE2-ADA2-4ABB-2FE0-64F7CE9DD68F}"/>
          </ac:spMkLst>
        </pc:spChg>
        <pc:spChg chg="del">
          <ac:chgData name="Padmavathi Madisetty" userId="be421a40-b00c-4b97-bf01-d7555850be2f" providerId="ADAL" clId="{839C19A0-D6B4-46DA-A884-31FBE4A3ECEF}" dt="2024-03-05T04:07:23.449" v="1032"/>
          <ac:spMkLst>
            <pc:docMk/>
            <pc:sldMk cId="1979998320" sldId="276"/>
            <ac:spMk id="3" creationId="{14AE6D2F-40D1-398A-2C14-35408C733C7D}"/>
          </ac:spMkLst>
        </pc:spChg>
        <pc:picChg chg="add mod">
          <ac:chgData name="Padmavathi Madisetty" userId="be421a40-b00c-4b97-bf01-d7555850be2f" providerId="ADAL" clId="{839C19A0-D6B4-46DA-A884-31FBE4A3ECEF}" dt="2024-03-06T05:17:29.067" v="1508" actId="1076"/>
          <ac:picMkLst>
            <pc:docMk/>
            <pc:sldMk cId="1979998320" sldId="276"/>
            <ac:picMk id="3" creationId="{578415B9-3A65-1513-FE97-BA9ACCD252F2}"/>
          </ac:picMkLst>
        </pc:picChg>
        <pc:picChg chg="add mod">
          <ac:chgData name="Padmavathi Madisetty" userId="be421a40-b00c-4b97-bf01-d7555850be2f" providerId="ADAL" clId="{839C19A0-D6B4-46DA-A884-31FBE4A3ECEF}" dt="2024-03-06T05:17:07.910" v="1506" actId="1076"/>
          <ac:picMkLst>
            <pc:docMk/>
            <pc:sldMk cId="1979998320" sldId="276"/>
            <ac:picMk id="1026" creationId="{595D64CB-3D60-6CA7-525B-4826AFEB3E8B}"/>
          </ac:picMkLst>
        </pc:picChg>
      </pc:sldChg>
      <pc:sldChg chg="addSp delSp modSp new mod ord modNotesTx">
        <pc:chgData name="Padmavathi Madisetty" userId="be421a40-b00c-4b97-bf01-d7555850be2f" providerId="ADAL" clId="{839C19A0-D6B4-46DA-A884-31FBE4A3ECEF}" dt="2024-03-06T05:34:40.465" v="1686"/>
        <pc:sldMkLst>
          <pc:docMk/>
          <pc:sldMk cId="614909664" sldId="277"/>
        </pc:sldMkLst>
        <pc:spChg chg="del mod">
          <ac:chgData name="Padmavathi Madisetty" userId="be421a40-b00c-4b97-bf01-d7555850be2f" providerId="ADAL" clId="{839C19A0-D6B4-46DA-A884-31FBE4A3ECEF}" dt="2024-03-06T05:15:43.802" v="1492" actId="478"/>
          <ac:spMkLst>
            <pc:docMk/>
            <pc:sldMk cId="614909664" sldId="277"/>
            <ac:spMk id="2" creationId="{2D92A88B-7DBC-0E44-6E09-C6F9C5C2D3FE}"/>
          </ac:spMkLst>
        </pc:spChg>
        <pc:spChg chg="del">
          <ac:chgData name="Padmavathi Madisetty" userId="be421a40-b00c-4b97-bf01-d7555850be2f" providerId="ADAL" clId="{839C19A0-D6B4-46DA-A884-31FBE4A3ECEF}" dt="2024-03-05T04:46:49.630" v="1041" actId="3680"/>
          <ac:spMkLst>
            <pc:docMk/>
            <pc:sldMk cId="614909664" sldId="277"/>
            <ac:spMk id="3" creationId="{04E19664-6959-ADBD-63E1-B25561DA2AE9}"/>
          </ac:spMkLst>
        </pc:spChg>
        <pc:spChg chg="add del mod">
          <ac:chgData name="Padmavathi Madisetty" userId="be421a40-b00c-4b97-bf01-d7555850be2f" providerId="ADAL" clId="{839C19A0-D6B4-46DA-A884-31FBE4A3ECEF}" dt="2024-03-06T05:15:46.099" v="1493" actId="478"/>
          <ac:spMkLst>
            <pc:docMk/>
            <pc:sldMk cId="614909664" sldId="277"/>
            <ac:spMk id="5" creationId="{37ABC199-F560-6925-C6FA-67D48BA80C80}"/>
          </ac:spMkLst>
        </pc:spChg>
        <pc:graphicFrameChg chg="add mod ord modGraphic">
          <ac:chgData name="Padmavathi Madisetty" userId="be421a40-b00c-4b97-bf01-d7555850be2f" providerId="ADAL" clId="{839C19A0-D6B4-46DA-A884-31FBE4A3ECEF}" dt="2024-03-06T05:34:40.465" v="1686"/>
          <ac:graphicFrameMkLst>
            <pc:docMk/>
            <pc:sldMk cId="614909664" sldId="277"/>
            <ac:graphicFrameMk id="4" creationId="{5746E279-B10B-5232-8C65-6713B246994A}"/>
          </ac:graphicFrameMkLst>
        </pc:graphicFrameChg>
      </pc:sldChg>
      <pc:sldChg chg="addSp delSp modSp new del mod ord">
        <pc:chgData name="Padmavathi Madisetty" userId="be421a40-b00c-4b97-bf01-d7555850be2f" providerId="ADAL" clId="{839C19A0-D6B4-46DA-A884-31FBE4A3ECEF}" dt="2024-03-06T05:58:38.454" v="2122" actId="47"/>
        <pc:sldMkLst>
          <pc:docMk/>
          <pc:sldMk cId="850830779" sldId="278"/>
        </pc:sldMkLst>
        <pc:spChg chg="mod">
          <ac:chgData name="Padmavathi Madisetty" userId="be421a40-b00c-4b97-bf01-d7555850be2f" providerId="ADAL" clId="{839C19A0-D6B4-46DA-A884-31FBE4A3ECEF}" dt="2024-03-05T05:31:28.369" v="1368" actId="113"/>
          <ac:spMkLst>
            <pc:docMk/>
            <pc:sldMk cId="850830779" sldId="278"/>
            <ac:spMk id="2" creationId="{879F5773-305A-62EB-98DE-662DA8C48104}"/>
          </ac:spMkLst>
        </pc:spChg>
        <pc:spChg chg="del mod">
          <ac:chgData name="Padmavathi Madisetty" userId="be421a40-b00c-4b97-bf01-d7555850be2f" providerId="ADAL" clId="{839C19A0-D6B4-46DA-A884-31FBE4A3ECEF}" dt="2024-03-06T05:58:00.255" v="2109" actId="478"/>
          <ac:spMkLst>
            <pc:docMk/>
            <pc:sldMk cId="850830779" sldId="278"/>
            <ac:spMk id="3" creationId="{7EA09427-5AF4-B0B5-EC6E-BE58049C927A}"/>
          </ac:spMkLst>
        </pc:spChg>
        <pc:graphicFrameChg chg="add del mod">
          <ac:chgData name="Padmavathi Madisetty" userId="be421a40-b00c-4b97-bf01-d7555850be2f" providerId="ADAL" clId="{839C19A0-D6B4-46DA-A884-31FBE4A3ECEF}" dt="2024-03-06T05:58:18.757" v="2112" actId="21"/>
          <ac:graphicFrameMkLst>
            <pc:docMk/>
            <pc:sldMk cId="850830779" sldId="278"/>
            <ac:graphicFrameMk id="4" creationId="{B9622A43-E378-8C94-6267-C32E44F63052}"/>
          </ac:graphicFrameMkLst>
        </pc:graphicFrameChg>
      </pc:sldChg>
      <pc:sldChg chg="addSp modSp new mod">
        <pc:chgData name="Padmavathi Madisetty" userId="be421a40-b00c-4b97-bf01-d7555850be2f" providerId="ADAL" clId="{839C19A0-D6B4-46DA-A884-31FBE4A3ECEF}" dt="2024-03-06T05:37:43.077" v="1700" actId="14734"/>
        <pc:sldMkLst>
          <pc:docMk/>
          <pc:sldMk cId="1158179714" sldId="279"/>
        </pc:sldMkLst>
        <pc:graphicFrameChg chg="add mod modGraphic">
          <ac:chgData name="Padmavathi Madisetty" userId="be421a40-b00c-4b97-bf01-d7555850be2f" providerId="ADAL" clId="{839C19A0-D6B4-46DA-A884-31FBE4A3ECEF}" dt="2024-03-06T05:37:43.077" v="1700" actId="14734"/>
          <ac:graphicFrameMkLst>
            <pc:docMk/>
            <pc:sldMk cId="1158179714" sldId="279"/>
            <ac:graphicFrameMk id="2" creationId="{E82598DC-D841-75FF-5C66-BAF8303EE0EB}"/>
          </ac:graphicFrameMkLst>
        </pc:graphicFrameChg>
      </pc:sldChg>
      <pc:sldChg chg="modSp new mod">
        <pc:chgData name="Padmavathi Madisetty" userId="be421a40-b00c-4b97-bf01-d7555850be2f" providerId="ADAL" clId="{839C19A0-D6B4-46DA-A884-31FBE4A3ECEF}" dt="2024-03-06T05:05:27.261" v="1407" actId="20577"/>
        <pc:sldMkLst>
          <pc:docMk/>
          <pc:sldMk cId="2457506191" sldId="280"/>
        </pc:sldMkLst>
        <pc:spChg chg="mod">
          <ac:chgData name="Padmavathi Madisetty" userId="be421a40-b00c-4b97-bf01-d7555850be2f" providerId="ADAL" clId="{839C19A0-D6B4-46DA-A884-31FBE4A3ECEF}" dt="2024-03-06T05:05:04.958" v="1387" actId="20577"/>
          <ac:spMkLst>
            <pc:docMk/>
            <pc:sldMk cId="2457506191" sldId="280"/>
            <ac:spMk id="2" creationId="{54048F0A-59DE-8C13-05AE-7CEBF2AB3C2B}"/>
          </ac:spMkLst>
        </pc:spChg>
        <pc:spChg chg="mod">
          <ac:chgData name="Padmavathi Madisetty" userId="be421a40-b00c-4b97-bf01-d7555850be2f" providerId="ADAL" clId="{839C19A0-D6B4-46DA-A884-31FBE4A3ECEF}" dt="2024-03-06T05:05:27.261" v="1407" actId="20577"/>
          <ac:spMkLst>
            <pc:docMk/>
            <pc:sldMk cId="2457506191" sldId="280"/>
            <ac:spMk id="3" creationId="{93110BA0-8619-CD1B-2DB5-7F2B2B277D77}"/>
          </ac:spMkLst>
        </pc:spChg>
      </pc:sldChg>
      <pc:sldChg chg="delSp new del mod">
        <pc:chgData name="Padmavathi Madisetty" userId="be421a40-b00c-4b97-bf01-d7555850be2f" providerId="ADAL" clId="{839C19A0-D6B4-46DA-A884-31FBE4A3ECEF}" dt="2024-03-06T05:12:33.602" v="1480" actId="47"/>
        <pc:sldMkLst>
          <pc:docMk/>
          <pc:sldMk cId="976848443" sldId="281"/>
        </pc:sldMkLst>
        <pc:spChg chg="del">
          <ac:chgData name="Padmavathi Madisetty" userId="be421a40-b00c-4b97-bf01-d7555850be2f" providerId="ADAL" clId="{839C19A0-D6B4-46DA-A884-31FBE4A3ECEF}" dt="2024-03-06T05:12:14.089" v="1478" actId="478"/>
          <ac:spMkLst>
            <pc:docMk/>
            <pc:sldMk cId="976848443" sldId="281"/>
            <ac:spMk id="2" creationId="{7A3702AA-C7AA-20C5-593A-9DFC3FDA1EB4}"/>
          </ac:spMkLst>
        </pc:spChg>
      </pc:sldChg>
      <pc:sldChg chg="modSp add mod ord">
        <pc:chgData name="Padmavathi Madisetty" userId="be421a40-b00c-4b97-bf01-d7555850be2f" providerId="ADAL" clId="{839C19A0-D6B4-46DA-A884-31FBE4A3ECEF}" dt="2024-03-06T05:38:34.110" v="1751" actId="20577"/>
        <pc:sldMkLst>
          <pc:docMk/>
          <pc:sldMk cId="2683226313" sldId="281"/>
        </pc:sldMkLst>
        <pc:spChg chg="mod">
          <ac:chgData name="Padmavathi Madisetty" userId="be421a40-b00c-4b97-bf01-d7555850be2f" providerId="ADAL" clId="{839C19A0-D6B4-46DA-A884-31FBE4A3ECEF}" dt="2024-03-06T05:38:34.110" v="1751" actId="20577"/>
          <ac:spMkLst>
            <pc:docMk/>
            <pc:sldMk cId="2683226313" sldId="281"/>
            <ac:spMk id="4" creationId="{99422A42-7681-ACCB-2201-0E9AC03AA1C6}"/>
          </ac:spMkLst>
        </pc:spChg>
      </pc:sldChg>
      <pc:sldChg chg="new del">
        <pc:chgData name="Padmavathi Madisetty" userId="be421a40-b00c-4b97-bf01-d7555850be2f" providerId="ADAL" clId="{839C19A0-D6B4-46DA-A884-31FBE4A3ECEF}" dt="2024-03-06T05:49:11.156" v="1908" actId="47"/>
        <pc:sldMkLst>
          <pc:docMk/>
          <pc:sldMk cId="1350927428" sldId="282"/>
        </pc:sldMkLst>
      </pc:sldChg>
      <pc:sldChg chg="addSp modSp add mod ord modAnim">
        <pc:chgData name="Padmavathi Madisetty" userId="be421a40-b00c-4b97-bf01-d7555850be2f" providerId="ADAL" clId="{839C19A0-D6B4-46DA-A884-31FBE4A3ECEF}" dt="2024-03-06T05:56:40.616" v="2098"/>
        <pc:sldMkLst>
          <pc:docMk/>
          <pc:sldMk cId="3177725342" sldId="282"/>
        </pc:sldMkLst>
        <pc:spChg chg="mod">
          <ac:chgData name="Padmavathi Madisetty" userId="be421a40-b00c-4b97-bf01-d7555850be2f" providerId="ADAL" clId="{839C19A0-D6B4-46DA-A884-31FBE4A3ECEF}" dt="2024-03-06T05:56:07.006" v="2092" actId="1076"/>
          <ac:spMkLst>
            <pc:docMk/>
            <pc:sldMk cId="3177725342" sldId="282"/>
            <ac:spMk id="4" creationId="{99422A42-7681-ACCB-2201-0E9AC03AA1C6}"/>
          </ac:spMkLst>
        </pc:spChg>
        <pc:graphicFrameChg chg="add mod">
          <ac:chgData name="Padmavathi Madisetty" userId="be421a40-b00c-4b97-bf01-d7555850be2f" providerId="ADAL" clId="{839C19A0-D6B4-46DA-A884-31FBE4A3ECEF}" dt="2024-03-06T05:56:38.789" v="2097" actId="1076"/>
          <ac:graphicFrameMkLst>
            <pc:docMk/>
            <pc:sldMk cId="3177725342" sldId="282"/>
            <ac:graphicFrameMk id="7" creationId="{E1E4D2F5-21A7-684D-8390-AF48D1FA5F15}"/>
          </ac:graphicFrameMkLst>
        </pc:graphicFrameChg>
      </pc:sldChg>
      <pc:sldChg chg="addSp delSp modSp add mod">
        <pc:chgData name="Padmavathi Madisetty" userId="be421a40-b00c-4b97-bf01-d7555850be2f" providerId="ADAL" clId="{839C19A0-D6B4-46DA-A884-31FBE4A3ECEF}" dt="2024-03-06T05:58:35.230" v="2121" actId="20577"/>
        <pc:sldMkLst>
          <pc:docMk/>
          <pc:sldMk cId="1990321454" sldId="283"/>
        </pc:sldMkLst>
        <pc:spChg chg="mod">
          <ac:chgData name="Padmavathi Madisetty" userId="be421a40-b00c-4b97-bf01-d7555850be2f" providerId="ADAL" clId="{839C19A0-D6B4-46DA-A884-31FBE4A3ECEF}" dt="2024-03-06T05:58:35.230" v="2121" actId="20577"/>
          <ac:spMkLst>
            <pc:docMk/>
            <pc:sldMk cId="1990321454" sldId="283"/>
            <ac:spMk id="2" creationId="{57BDEE6F-6213-D6F4-D0C5-EA117D27EE9B}"/>
          </ac:spMkLst>
        </pc:spChg>
        <pc:graphicFrameChg chg="add mod">
          <ac:chgData name="Padmavathi Madisetty" userId="be421a40-b00c-4b97-bf01-d7555850be2f" providerId="ADAL" clId="{839C19A0-D6B4-46DA-A884-31FBE4A3ECEF}" dt="2024-03-06T05:58:28.762" v="2115" actId="14100"/>
          <ac:graphicFrameMkLst>
            <pc:docMk/>
            <pc:sldMk cId="1990321454" sldId="283"/>
            <ac:graphicFrameMk id="3" creationId="{B9622A43-E378-8C94-6267-C32E44F63052}"/>
          </ac:graphicFrameMkLst>
        </pc:graphicFrameChg>
        <pc:graphicFrameChg chg="del">
          <ac:chgData name="Padmavathi Madisetty" userId="be421a40-b00c-4b97-bf01-d7555850be2f" providerId="ADAL" clId="{839C19A0-D6B4-46DA-A884-31FBE4A3ECEF}" dt="2024-03-06T05:58:21.826" v="2113" actId="478"/>
          <ac:graphicFrameMkLst>
            <pc:docMk/>
            <pc:sldMk cId="1990321454" sldId="283"/>
            <ac:graphicFrameMk id="4" creationId="{0FEAD6CF-545E-FAA3-B11D-DB20ABB2C51F}"/>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1A9F58-77C9-43B1-BBBE-0F667EA68425}" type="doc">
      <dgm:prSet loTypeId="urn:microsoft.com/office/officeart/2008/layout/PictureStrips" loCatId="list" qsTypeId="urn:microsoft.com/office/officeart/2005/8/quickstyle/simple1" qsCatId="simple" csTypeId="urn:microsoft.com/office/officeart/2005/8/colors/accent3_1" csCatId="accent3" phldr="1"/>
      <dgm:spPr/>
      <dgm:t>
        <a:bodyPr/>
        <a:lstStyle/>
        <a:p>
          <a:endParaRPr lang="en-US"/>
        </a:p>
      </dgm:t>
    </dgm:pt>
    <dgm:pt modelId="{C0AF1968-EE5F-4B6E-9A01-47E129109640}">
      <dgm:prSet phldrT="[Text]"/>
      <dgm:spPr/>
      <dgm:t>
        <a:bodyPr/>
        <a:lstStyle/>
        <a:p>
          <a:r>
            <a:rPr lang="en-US" i="0" dirty="0">
              <a:effectLst/>
              <a:latin typeface="Arial" panose="020B0604020202020204" pitchFamily="34" charset="0"/>
              <a:cs typeface="Arial" panose="020B0604020202020204" pitchFamily="34" charset="0"/>
            </a:rPr>
            <a:t>Oracle Database</a:t>
          </a:r>
          <a:endParaRPr lang="en-US" dirty="0"/>
        </a:p>
      </dgm:t>
    </dgm:pt>
    <dgm:pt modelId="{DF2286C0-F45F-4D34-9F67-701D98E5A5F8}" type="parTrans" cxnId="{868DDC61-A32C-4166-B59C-21AD5259E431}">
      <dgm:prSet/>
      <dgm:spPr/>
      <dgm:t>
        <a:bodyPr/>
        <a:lstStyle/>
        <a:p>
          <a:endParaRPr lang="en-US"/>
        </a:p>
      </dgm:t>
    </dgm:pt>
    <dgm:pt modelId="{95A4A8D2-167E-4B29-A184-78E189F4E9C6}" type="sibTrans" cxnId="{868DDC61-A32C-4166-B59C-21AD5259E431}">
      <dgm:prSet/>
      <dgm:spPr/>
      <dgm:t>
        <a:bodyPr/>
        <a:lstStyle/>
        <a:p>
          <a:endParaRPr lang="en-US"/>
        </a:p>
      </dgm:t>
    </dgm:pt>
    <dgm:pt modelId="{052E8769-12DE-4F0F-AF5C-A044A15E73EE}">
      <dgm:prSet/>
      <dgm:spPr/>
      <dgm:t>
        <a:bodyPr/>
        <a:lstStyle/>
        <a:p>
          <a:r>
            <a:rPr lang="en-US" i="0">
              <a:effectLst/>
              <a:latin typeface="Arial" panose="020B0604020202020204" pitchFamily="34" charset="0"/>
              <a:cs typeface="Arial" panose="020B0604020202020204" pitchFamily="34" charset="0"/>
            </a:rPr>
            <a:t>Microsoft SQL Server</a:t>
          </a:r>
          <a:endParaRPr lang="en-US" dirty="0">
            <a:latin typeface="Arial" panose="020B0604020202020204" pitchFamily="34" charset="0"/>
            <a:cs typeface="Arial" panose="020B0604020202020204" pitchFamily="34" charset="0"/>
          </a:endParaRPr>
        </a:p>
      </dgm:t>
    </dgm:pt>
    <dgm:pt modelId="{07E62D48-3552-4691-B431-31AC1B5E2ECA}" type="parTrans" cxnId="{0ADC87E0-401D-461A-BE45-0F9B0F227160}">
      <dgm:prSet/>
      <dgm:spPr/>
      <dgm:t>
        <a:bodyPr/>
        <a:lstStyle/>
        <a:p>
          <a:endParaRPr lang="en-US"/>
        </a:p>
      </dgm:t>
    </dgm:pt>
    <dgm:pt modelId="{CF3F1DB5-97F3-4F73-B9BC-39CC16A0E185}" type="sibTrans" cxnId="{0ADC87E0-401D-461A-BE45-0F9B0F227160}">
      <dgm:prSet/>
      <dgm:spPr/>
      <dgm:t>
        <a:bodyPr/>
        <a:lstStyle/>
        <a:p>
          <a:endParaRPr lang="en-US"/>
        </a:p>
      </dgm:t>
    </dgm:pt>
    <dgm:pt modelId="{F4156F0F-4FB6-4C9D-9EE0-C372F5B37B65}">
      <dgm:prSet/>
      <dgm:spPr/>
      <dgm:t>
        <a:bodyPr/>
        <a:lstStyle/>
        <a:p>
          <a:r>
            <a:rPr lang="en-US" i="0">
              <a:effectLst/>
              <a:latin typeface="Arial" panose="020B0604020202020204" pitchFamily="34" charset="0"/>
              <a:cs typeface="Arial" panose="020B0604020202020204" pitchFamily="34" charset="0"/>
            </a:rPr>
            <a:t>MySQL</a:t>
          </a:r>
          <a:endParaRPr lang="en-US" i="0" dirty="0">
            <a:effectLst/>
            <a:latin typeface="Arial" panose="020B0604020202020204" pitchFamily="34" charset="0"/>
            <a:cs typeface="Arial" panose="020B0604020202020204" pitchFamily="34" charset="0"/>
          </a:endParaRPr>
        </a:p>
      </dgm:t>
    </dgm:pt>
    <dgm:pt modelId="{E86CE9AA-DD94-4A86-A9CE-CC4EAA8DF41E}" type="parTrans" cxnId="{46E33B2A-6671-486E-AE84-8568D4095CF6}">
      <dgm:prSet/>
      <dgm:spPr/>
      <dgm:t>
        <a:bodyPr/>
        <a:lstStyle/>
        <a:p>
          <a:endParaRPr lang="en-US"/>
        </a:p>
      </dgm:t>
    </dgm:pt>
    <dgm:pt modelId="{F220EC23-72B3-47F6-AC5A-F1B7B650075B}" type="sibTrans" cxnId="{46E33B2A-6671-486E-AE84-8568D4095CF6}">
      <dgm:prSet/>
      <dgm:spPr/>
      <dgm:t>
        <a:bodyPr/>
        <a:lstStyle/>
        <a:p>
          <a:endParaRPr lang="en-US"/>
        </a:p>
      </dgm:t>
    </dgm:pt>
    <dgm:pt modelId="{E1A97DD9-6448-48B2-823E-4270786B461E}">
      <dgm:prSet/>
      <dgm:spPr/>
      <dgm:t>
        <a:bodyPr/>
        <a:lstStyle/>
        <a:p>
          <a:r>
            <a:rPr lang="en-US" i="0">
              <a:effectLst/>
              <a:latin typeface="Arial" panose="020B0604020202020204" pitchFamily="34" charset="0"/>
              <a:cs typeface="Arial" panose="020B0604020202020204" pitchFamily="34" charset="0"/>
            </a:rPr>
            <a:t>PostgreSQL</a:t>
          </a:r>
          <a:endParaRPr lang="en-US" dirty="0">
            <a:latin typeface="Arial" panose="020B0604020202020204" pitchFamily="34" charset="0"/>
            <a:cs typeface="Arial" panose="020B0604020202020204" pitchFamily="34" charset="0"/>
          </a:endParaRPr>
        </a:p>
      </dgm:t>
    </dgm:pt>
    <dgm:pt modelId="{FA2C1E71-45B7-4F3F-B691-E683FB984344}" type="parTrans" cxnId="{AD5F3364-6D91-4230-8AE8-E9F918B909AA}">
      <dgm:prSet/>
      <dgm:spPr/>
      <dgm:t>
        <a:bodyPr/>
        <a:lstStyle/>
        <a:p>
          <a:endParaRPr lang="en-US"/>
        </a:p>
      </dgm:t>
    </dgm:pt>
    <dgm:pt modelId="{1B6EFB4F-5040-426D-9EC8-00CDD44110C6}" type="sibTrans" cxnId="{AD5F3364-6D91-4230-8AE8-E9F918B909AA}">
      <dgm:prSet/>
      <dgm:spPr/>
      <dgm:t>
        <a:bodyPr/>
        <a:lstStyle/>
        <a:p>
          <a:endParaRPr lang="en-US"/>
        </a:p>
      </dgm:t>
    </dgm:pt>
    <dgm:pt modelId="{C1DFCEF5-8B78-4D2C-8251-EFFD5808C97B}">
      <dgm:prSet/>
      <dgm:spPr/>
      <dgm:t>
        <a:bodyPr/>
        <a:lstStyle/>
        <a:p>
          <a:r>
            <a:rPr lang="en-US" i="0">
              <a:effectLst/>
              <a:latin typeface="Arial" panose="020B0604020202020204" pitchFamily="34" charset="0"/>
              <a:cs typeface="Arial" panose="020B0604020202020204" pitchFamily="34" charset="0"/>
            </a:rPr>
            <a:t>IBM Db2</a:t>
          </a:r>
          <a:endParaRPr lang="en-US" i="0" dirty="0">
            <a:effectLst/>
            <a:latin typeface="Arial" panose="020B0604020202020204" pitchFamily="34" charset="0"/>
            <a:cs typeface="Arial" panose="020B0604020202020204" pitchFamily="34" charset="0"/>
          </a:endParaRPr>
        </a:p>
      </dgm:t>
    </dgm:pt>
    <dgm:pt modelId="{7271A862-2F29-4507-AFE3-B6239D0278CE}" type="parTrans" cxnId="{57DA60CD-BCC7-4CFB-8BBA-7767ACBC953E}">
      <dgm:prSet/>
      <dgm:spPr/>
      <dgm:t>
        <a:bodyPr/>
        <a:lstStyle/>
        <a:p>
          <a:endParaRPr lang="en-US"/>
        </a:p>
      </dgm:t>
    </dgm:pt>
    <dgm:pt modelId="{0C2B060C-30F2-4E83-B0FB-4A53B1751219}" type="sibTrans" cxnId="{57DA60CD-BCC7-4CFB-8BBA-7767ACBC953E}">
      <dgm:prSet/>
      <dgm:spPr/>
      <dgm:t>
        <a:bodyPr/>
        <a:lstStyle/>
        <a:p>
          <a:endParaRPr lang="en-US"/>
        </a:p>
      </dgm:t>
    </dgm:pt>
    <dgm:pt modelId="{96A38029-177B-4697-9026-75548CB1E8F2}">
      <dgm:prSet/>
      <dgm:spPr/>
      <dgm:t>
        <a:bodyPr/>
        <a:lstStyle/>
        <a:p>
          <a:r>
            <a:rPr lang="en-US" i="0">
              <a:effectLst/>
              <a:latin typeface="Arial" panose="020B0604020202020204" pitchFamily="34" charset="0"/>
              <a:cs typeface="Arial" panose="020B0604020202020204" pitchFamily="34" charset="0"/>
            </a:rPr>
            <a:t>SQLite</a:t>
          </a:r>
          <a:endParaRPr lang="en-US" dirty="0">
            <a:latin typeface="Arial" panose="020B0604020202020204" pitchFamily="34" charset="0"/>
            <a:cs typeface="Arial" panose="020B0604020202020204" pitchFamily="34" charset="0"/>
          </a:endParaRPr>
        </a:p>
      </dgm:t>
    </dgm:pt>
    <dgm:pt modelId="{88501515-7BA4-4A99-AB5B-3904531E3892}" type="parTrans" cxnId="{6C7A85F0-E63A-4C35-857E-2BC5D98E85FE}">
      <dgm:prSet/>
      <dgm:spPr/>
      <dgm:t>
        <a:bodyPr/>
        <a:lstStyle/>
        <a:p>
          <a:endParaRPr lang="en-US"/>
        </a:p>
      </dgm:t>
    </dgm:pt>
    <dgm:pt modelId="{49C5FC12-647A-4A38-9B99-8FB10616BFE2}" type="sibTrans" cxnId="{6C7A85F0-E63A-4C35-857E-2BC5D98E85FE}">
      <dgm:prSet/>
      <dgm:spPr/>
      <dgm:t>
        <a:bodyPr/>
        <a:lstStyle/>
        <a:p>
          <a:endParaRPr lang="en-US"/>
        </a:p>
      </dgm:t>
    </dgm:pt>
    <dgm:pt modelId="{DF3476B1-982A-487C-BBB1-870A01C83C8C}">
      <dgm:prSet/>
      <dgm:spPr/>
      <dgm:t>
        <a:bodyPr/>
        <a:lstStyle/>
        <a:p>
          <a:r>
            <a:rPr lang="en-US" i="0">
              <a:effectLst/>
              <a:latin typeface="Arial" panose="020B0604020202020204" pitchFamily="34" charset="0"/>
              <a:cs typeface="Arial" panose="020B0604020202020204" pitchFamily="34" charset="0"/>
            </a:rPr>
            <a:t>Microsoft Access</a:t>
          </a:r>
          <a:endParaRPr lang="en-US" i="0" dirty="0">
            <a:effectLst/>
            <a:latin typeface="Arial" panose="020B0604020202020204" pitchFamily="34" charset="0"/>
            <a:cs typeface="Arial" panose="020B0604020202020204" pitchFamily="34" charset="0"/>
          </a:endParaRPr>
        </a:p>
      </dgm:t>
    </dgm:pt>
    <dgm:pt modelId="{F6F0B6F4-46D2-4B6A-9100-6C65F2C014AB}" type="parTrans" cxnId="{8C96179B-AC54-4DC0-9AD3-4F679CE1D827}">
      <dgm:prSet/>
      <dgm:spPr/>
      <dgm:t>
        <a:bodyPr/>
        <a:lstStyle/>
        <a:p>
          <a:endParaRPr lang="en-US"/>
        </a:p>
      </dgm:t>
    </dgm:pt>
    <dgm:pt modelId="{9BEC81B8-E224-46FC-89EE-C7DFD34C6F91}" type="sibTrans" cxnId="{8C96179B-AC54-4DC0-9AD3-4F679CE1D827}">
      <dgm:prSet/>
      <dgm:spPr/>
      <dgm:t>
        <a:bodyPr/>
        <a:lstStyle/>
        <a:p>
          <a:endParaRPr lang="en-US"/>
        </a:p>
      </dgm:t>
    </dgm:pt>
    <dgm:pt modelId="{123D3B08-29BA-4E2D-AA34-7076E013BC46}">
      <dgm:prSet/>
      <dgm:spPr/>
      <dgm:t>
        <a:bodyPr/>
        <a:lstStyle/>
        <a:p>
          <a:r>
            <a:rPr lang="en-US" i="0">
              <a:effectLst/>
              <a:latin typeface="Arial" panose="020B0604020202020204" pitchFamily="34" charset="0"/>
              <a:cs typeface="Arial" panose="020B0604020202020204" pitchFamily="34" charset="0"/>
            </a:rPr>
            <a:t>IBM Informix</a:t>
          </a:r>
          <a:endParaRPr lang="en-US" dirty="0">
            <a:latin typeface="Arial" panose="020B0604020202020204" pitchFamily="34" charset="0"/>
            <a:cs typeface="Arial" panose="020B0604020202020204" pitchFamily="34" charset="0"/>
          </a:endParaRPr>
        </a:p>
      </dgm:t>
    </dgm:pt>
    <dgm:pt modelId="{2CBE7303-23F3-462C-88F3-AA01F0809E63}" type="parTrans" cxnId="{135EB43E-BB0A-4204-BF17-797B54921EF5}">
      <dgm:prSet/>
      <dgm:spPr/>
      <dgm:t>
        <a:bodyPr/>
        <a:lstStyle/>
        <a:p>
          <a:endParaRPr lang="en-US"/>
        </a:p>
      </dgm:t>
    </dgm:pt>
    <dgm:pt modelId="{27758522-C73D-4493-92DE-86195E63995E}" type="sibTrans" cxnId="{135EB43E-BB0A-4204-BF17-797B54921EF5}">
      <dgm:prSet/>
      <dgm:spPr/>
      <dgm:t>
        <a:bodyPr/>
        <a:lstStyle/>
        <a:p>
          <a:endParaRPr lang="en-US"/>
        </a:p>
      </dgm:t>
    </dgm:pt>
    <dgm:pt modelId="{57015229-A8D1-42B7-A5FB-08180A15843F}">
      <dgm:prSet/>
      <dgm:spPr/>
      <dgm:t>
        <a:bodyPr/>
        <a:lstStyle/>
        <a:p>
          <a:r>
            <a:rPr lang="en-US" i="0">
              <a:effectLst/>
              <a:latin typeface="Arial" panose="020B0604020202020204" pitchFamily="34" charset="0"/>
              <a:cs typeface="Arial" panose="020B0604020202020204" pitchFamily="34" charset="0"/>
            </a:rPr>
            <a:t>Sybase ASE (Adaptive Server Enterprise)</a:t>
          </a:r>
          <a:endParaRPr lang="en-US" i="0" dirty="0">
            <a:effectLst/>
            <a:latin typeface="Arial" panose="020B0604020202020204" pitchFamily="34" charset="0"/>
            <a:cs typeface="Arial" panose="020B0604020202020204" pitchFamily="34" charset="0"/>
          </a:endParaRPr>
        </a:p>
      </dgm:t>
    </dgm:pt>
    <dgm:pt modelId="{6D7BEC4E-E41A-4A7D-A0C3-0B87F995C3D1}" type="parTrans" cxnId="{60D70AEC-2CF0-472E-91D1-B1228F13A45C}">
      <dgm:prSet/>
      <dgm:spPr/>
      <dgm:t>
        <a:bodyPr/>
        <a:lstStyle/>
        <a:p>
          <a:endParaRPr lang="en-US"/>
        </a:p>
      </dgm:t>
    </dgm:pt>
    <dgm:pt modelId="{85DBD73E-8BD5-4814-B9E0-33AED237E35D}" type="sibTrans" cxnId="{60D70AEC-2CF0-472E-91D1-B1228F13A45C}">
      <dgm:prSet/>
      <dgm:spPr/>
      <dgm:t>
        <a:bodyPr/>
        <a:lstStyle/>
        <a:p>
          <a:endParaRPr lang="en-US"/>
        </a:p>
      </dgm:t>
    </dgm:pt>
    <dgm:pt modelId="{00FDA0F1-BB34-4FBE-BF6B-68F6B329B559}">
      <dgm:prSet/>
      <dgm:spPr/>
      <dgm:t>
        <a:bodyPr/>
        <a:lstStyle/>
        <a:p>
          <a:r>
            <a:rPr lang="en-US" i="0">
              <a:effectLst/>
              <a:latin typeface="Arial" panose="020B0604020202020204" pitchFamily="34" charset="0"/>
              <a:cs typeface="Arial" panose="020B0604020202020204" pitchFamily="34" charset="0"/>
            </a:rPr>
            <a:t>Teradata</a:t>
          </a:r>
          <a:endParaRPr lang="en-US" dirty="0">
            <a:latin typeface="Arial" panose="020B0604020202020204" pitchFamily="34" charset="0"/>
            <a:cs typeface="Arial" panose="020B0604020202020204" pitchFamily="34" charset="0"/>
          </a:endParaRPr>
        </a:p>
      </dgm:t>
    </dgm:pt>
    <dgm:pt modelId="{AAD51F61-927C-41E1-B020-1167D0C74A29}" type="parTrans" cxnId="{E709AFA6-7C26-45B4-882C-5BE0EE01D0D6}">
      <dgm:prSet/>
      <dgm:spPr/>
      <dgm:t>
        <a:bodyPr/>
        <a:lstStyle/>
        <a:p>
          <a:endParaRPr lang="en-US"/>
        </a:p>
      </dgm:t>
    </dgm:pt>
    <dgm:pt modelId="{F69BFDC6-EF42-4F05-BE3D-6A0553B02B78}" type="sibTrans" cxnId="{E709AFA6-7C26-45B4-882C-5BE0EE01D0D6}">
      <dgm:prSet/>
      <dgm:spPr/>
      <dgm:t>
        <a:bodyPr/>
        <a:lstStyle/>
        <a:p>
          <a:endParaRPr lang="en-US"/>
        </a:p>
      </dgm:t>
    </dgm:pt>
    <dgm:pt modelId="{861FF6D9-0097-4769-817D-CB0E0AA66FB8}" type="pres">
      <dgm:prSet presAssocID="{AF1A9F58-77C9-43B1-BBBE-0F667EA68425}" presName="Name0" presStyleCnt="0">
        <dgm:presLayoutVars>
          <dgm:dir/>
          <dgm:resizeHandles val="exact"/>
        </dgm:presLayoutVars>
      </dgm:prSet>
      <dgm:spPr/>
    </dgm:pt>
    <dgm:pt modelId="{BC529F69-2E73-4757-B55A-6A028F6A245F}" type="pres">
      <dgm:prSet presAssocID="{C0AF1968-EE5F-4B6E-9A01-47E129109640}" presName="composite" presStyleCnt="0"/>
      <dgm:spPr/>
    </dgm:pt>
    <dgm:pt modelId="{ECA10AC8-5166-49AA-AC74-969E14EB1487}" type="pres">
      <dgm:prSet presAssocID="{C0AF1968-EE5F-4B6E-9A01-47E129109640}" presName="rect1" presStyleLbl="trAlignAcc1" presStyleIdx="0" presStyleCnt="10">
        <dgm:presLayoutVars>
          <dgm:bulletEnabled val="1"/>
        </dgm:presLayoutVars>
      </dgm:prSet>
      <dgm:spPr/>
    </dgm:pt>
    <dgm:pt modelId="{A96B2721-243D-49AA-9A2B-F5CC50BB9283}" type="pres">
      <dgm:prSet presAssocID="{C0AF1968-EE5F-4B6E-9A01-47E129109640}" presName="rect2" presStyleLbl="fgImgPlace1" presStyleIdx="0" presStyleCnt="10"/>
      <dgm:spPr/>
    </dgm:pt>
    <dgm:pt modelId="{2F351AFD-EFE8-4D2D-B68A-04FFD2EFD7B7}" type="pres">
      <dgm:prSet presAssocID="{95A4A8D2-167E-4B29-A184-78E189F4E9C6}" presName="sibTrans" presStyleCnt="0"/>
      <dgm:spPr/>
    </dgm:pt>
    <dgm:pt modelId="{26CCFB70-7757-46CF-BE5B-20B5F7C83757}" type="pres">
      <dgm:prSet presAssocID="{052E8769-12DE-4F0F-AF5C-A044A15E73EE}" presName="composite" presStyleCnt="0"/>
      <dgm:spPr/>
    </dgm:pt>
    <dgm:pt modelId="{99AE4275-9F74-4360-A792-9099F5FBD4B7}" type="pres">
      <dgm:prSet presAssocID="{052E8769-12DE-4F0F-AF5C-A044A15E73EE}" presName="rect1" presStyleLbl="trAlignAcc1" presStyleIdx="1" presStyleCnt="10">
        <dgm:presLayoutVars>
          <dgm:bulletEnabled val="1"/>
        </dgm:presLayoutVars>
      </dgm:prSet>
      <dgm:spPr/>
    </dgm:pt>
    <dgm:pt modelId="{19E869D5-8D3E-499B-8ED0-3AC50880C1D7}" type="pres">
      <dgm:prSet presAssocID="{052E8769-12DE-4F0F-AF5C-A044A15E73EE}" presName="rect2" presStyleLbl="fgImgPlace1" presStyleIdx="1" presStyleCnt="10"/>
      <dgm:spPr/>
    </dgm:pt>
    <dgm:pt modelId="{5D313AE3-0DC4-4B2D-8501-5F4C57885803}" type="pres">
      <dgm:prSet presAssocID="{CF3F1DB5-97F3-4F73-B9BC-39CC16A0E185}" presName="sibTrans" presStyleCnt="0"/>
      <dgm:spPr/>
    </dgm:pt>
    <dgm:pt modelId="{8FEE0450-BD56-4F6F-A305-74C11536A709}" type="pres">
      <dgm:prSet presAssocID="{F4156F0F-4FB6-4C9D-9EE0-C372F5B37B65}" presName="composite" presStyleCnt="0"/>
      <dgm:spPr/>
    </dgm:pt>
    <dgm:pt modelId="{C603CB14-834A-4EFA-99C2-CA9D3DDE968A}" type="pres">
      <dgm:prSet presAssocID="{F4156F0F-4FB6-4C9D-9EE0-C372F5B37B65}" presName="rect1" presStyleLbl="trAlignAcc1" presStyleIdx="2" presStyleCnt="10">
        <dgm:presLayoutVars>
          <dgm:bulletEnabled val="1"/>
        </dgm:presLayoutVars>
      </dgm:prSet>
      <dgm:spPr/>
    </dgm:pt>
    <dgm:pt modelId="{87AE9697-4601-4AB3-813E-E8B0E7574222}" type="pres">
      <dgm:prSet presAssocID="{F4156F0F-4FB6-4C9D-9EE0-C372F5B37B65}" presName="rect2" presStyleLbl="fgImgPlace1" presStyleIdx="2" presStyleCnt="10"/>
      <dgm:spPr/>
    </dgm:pt>
    <dgm:pt modelId="{5932F79B-B816-4F01-ACC7-5AFD69E7B577}" type="pres">
      <dgm:prSet presAssocID="{F220EC23-72B3-47F6-AC5A-F1B7B650075B}" presName="sibTrans" presStyleCnt="0"/>
      <dgm:spPr/>
    </dgm:pt>
    <dgm:pt modelId="{A33257A8-E59D-45D5-8003-25C68E7C3228}" type="pres">
      <dgm:prSet presAssocID="{E1A97DD9-6448-48B2-823E-4270786B461E}" presName="composite" presStyleCnt="0"/>
      <dgm:spPr/>
    </dgm:pt>
    <dgm:pt modelId="{26AD0876-BD08-491F-BD4D-B60D5B8B2BAC}" type="pres">
      <dgm:prSet presAssocID="{E1A97DD9-6448-48B2-823E-4270786B461E}" presName="rect1" presStyleLbl="trAlignAcc1" presStyleIdx="3" presStyleCnt="10">
        <dgm:presLayoutVars>
          <dgm:bulletEnabled val="1"/>
        </dgm:presLayoutVars>
      </dgm:prSet>
      <dgm:spPr/>
    </dgm:pt>
    <dgm:pt modelId="{86C919D9-252C-4D24-BFFD-01145A0EA003}" type="pres">
      <dgm:prSet presAssocID="{E1A97DD9-6448-48B2-823E-4270786B461E}" presName="rect2" presStyleLbl="fgImgPlace1" presStyleIdx="3" presStyleCnt="10"/>
      <dgm:spPr/>
    </dgm:pt>
    <dgm:pt modelId="{3E9A0E32-83A0-4F35-8CAD-8A14B7DEF42A}" type="pres">
      <dgm:prSet presAssocID="{1B6EFB4F-5040-426D-9EC8-00CDD44110C6}" presName="sibTrans" presStyleCnt="0"/>
      <dgm:spPr/>
    </dgm:pt>
    <dgm:pt modelId="{0F9DBF77-1158-4366-9F54-DE2650C99B3D}" type="pres">
      <dgm:prSet presAssocID="{C1DFCEF5-8B78-4D2C-8251-EFFD5808C97B}" presName="composite" presStyleCnt="0"/>
      <dgm:spPr/>
    </dgm:pt>
    <dgm:pt modelId="{8B31C521-B51E-478B-A23A-4564D6F828A2}" type="pres">
      <dgm:prSet presAssocID="{C1DFCEF5-8B78-4D2C-8251-EFFD5808C97B}" presName="rect1" presStyleLbl="trAlignAcc1" presStyleIdx="4" presStyleCnt="10">
        <dgm:presLayoutVars>
          <dgm:bulletEnabled val="1"/>
        </dgm:presLayoutVars>
      </dgm:prSet>
      <dgm:spPr/>
    </dgm:pt>
    <dgm:pt modelId="{29A5802A-4522-4648-B556-93ADA17464D4}" type="pres">
      <dgm:prSet presAssocID="{C1DFCEF5-8B78-4D2C-8251-EFFD5808C97B}" presName="rect2" presStyleLbl="fgImgPlace1" presStyleIdx="4" presStyleCnt="10"/>
      <dgm:spPr/>
    </dgm:pt>
    <dgm:pt modelId="{B03502EF-E221-4D3A-8FB3-E24DBA592D2F}" type="pres">
      <dgm:prSet presAssocID="{0C2B060C-30F2-4E83-B0FB-4A53B1751219}" presName="sibTrans" presStyleCnt="0"/>
      <dgm:spPr/>
    </dgm:pt>
    <dgm:pt modelId="{41187CDC-7AB3-427E-AFE1-21AA774D58B4}" type="pres">
      <dgm:prSet presAssocID="{96A38029-177B-4697-9026-75548CB1E8F2}" presName="composite" presStyleCnt="0"/>
      <dgm:spPr/>
    </dgm:pt>
    <dgm:pt modelId="{4C3178FA-5EA4-4975-A9C8-9D8C293B4105}" type="pres">
      <dgm:prSet presAssocID="{96A38029-177B-4697-9026-75548CB1E8F2}" presName="rect1" presStyleLbl="trAlignAcc1" presStyleIdx="5" presStyleCnt="10">
        <dgm:presLayoutVars>
          <dgm:bulletEnabled val="1"/>
        </dgm:presLayoutVars>
      </dgm:prSet>
      <dgm:spPr/>
    </dgm:pt>
    <dgm:pt modelId="{2E8ABF60-BE7D-48C4-95F9-C6662DFB16E4}" type="pres">
      <dgm:prSet presAssocID="{96A38029-177B-4697-9026-75548CB1E8F2}" presName="rect2" presStyleLbl="fgImgPlace1" presStyleIdx="5" presStyleCnt="10"/>
      <dgm:spPr/>
    </dgm:pt>
    <dgm:pt modelId="{2A4A9A5C-59B9-4132-814E-C4BE2ABC8FC2}" type="pres">
      <dgm:prSet presAssocID="{49C5FC12-647A-4A38-9B99-8FB10616BFE2}" presName="sibTrans" presStyleCnt="0"/>
      <dgm:spPr/>
    </dgm:pt>
    <dgm:pt modelId="{45D8A14A-2F4B-4BA4-AEB9-36644271C29B}" type="pres">
      <dgm:prSet presAssocID="{DF3476B1-982A-487C-BBB1-870A01C83C8C}" presName="composite" presStyleCnt="0"/>
      <dgm:spPr/>
    </dgm:pt>
    <dgm:pt modelId="{87B2D368-ECB5-481A-AD65-7BDFC21C9C99}" type="pres">
      <dgm:prSet presAssocID="{DF3476B1-982A-487C-BBB1-870A01C83C8C}" presName="rect1" presStyleLbl="trAlignAcc1" presStyleIdx="6" presStyleCnt="10">
        <dgm:presLayoutVars>
          <dgm:bulletEnabled val="1"/>
        </dgm:presLayoutVars>
      </dgm:prSet>
      <dgm:spPr/>
    </dgm:pt>
    <dgm:pt modelId="{F16F1BBF-2AAD-408E-8BBD-30CC3847106F}" type="pres">
      <dgm:prSet presAssocID="{DF3476B1-982A-487C-BBB1-870A01C83C8C}" presName="rect2" presStyleLbl="fgImgPlace1" presStyleIdx="6" presStyleCnt="10"/>
      <dgm:spPr/>
    </dgm:pt>
    <dgm:pt modelId="{26B67888-EA0F-418F-87AB-7BB42CBF905B}" type="pres">
      <dgm:prSet presAssocID="{9BEC81B8-E224-46FC-89EE-C7DFD34C6F91}" presName="sibTrans" presStyleCnt="0"/>
      <dgm:spPr/>
    </dgm:pt>
    <dgm:pt modelId="{8E62662F-6485-4F09-B56D-3D639492B39F}" type="pres">
      <dgm:prSet presAssocID="{123D3B08-29BA-4E2D-AA34-7076E013BC46}" presName="composite" presStyleCnt="0"/>
      <dgm:spPr/>
    </dgm:pt>
    <dgm:pt modelId="{679CF427-EC18-45EE-BD5D-EE9B4CAF61AB}" type="pres">
      <dgm:prSet presAssocID="{123D3B08-29BA-4E2D-AA34-7076E013BC46}" presName="rect1" presStyleLbl="trAlignAcc1" presStyleIdx="7" presStyleCnt="10">
        <dgm:presLayoutVars>
          <dgm:bulletEnabled val="1"/>
        </dgm:presLayoutVars>
      </dgm:prSet>
      <dgm:spPr/>
    </dgm:pt>
    <dgm:pt modelId="{9DEC91E9-8382-4436-B8C7-7FE4A8ECDC85}" type="pres">
      <dgm:prSet presAssocID="{123D3B08-29BA-4E2D-AA34-7076E013BC46}" presName="rect2" presStyleLbl="fgImgPlace1" presStyleIdx="7" presStyleCnt="10"/>
      <dgm:spPr/>
    </dgm:pt>
    <dgm:pt modelId="{BD9508FB-9351-4B2F-B84F-A1182CB8A314}" type="pres">
      <dgm:prSet presAssocID="{27758522-C73D-4493-92DE-86195E63995E}" presName="sibTrans" presStyleCnt="0"/>
      <dgm:spPr/>
    </dgm:pt>
    <dgm:pt modelId="{06018D1A-22D3-4E6B-9D32-0DDD1FFE75C2}" type="pres">
      <dgm:prSet presAssocID="{57015229-A8D1-42B7-A5FB-08180A15843F}" presName="composite" presStyleCnt="0"/>
      <dgm:spPr/>
    </dgm:pt>
    <dgm:pt modelId="{D1C913F4-E2FA-4DED-9CF8-6C49B2E142C1}" type="pres">
      <dgm:prSet presAssocID="{57015229-A8D1-42B7-A5FB-08180A15843F}" presName="rect1" presStyleLbl="trAlignAcc1" presStyleIdx="8" presStyleCnt="10">
        <dgm:presLayoutVars>
          <dgm:bulletEnabled val="1"/>
        </dgm:presLayoutVars>
      </dgm:prSet>
      <dgm:spPr/>
    </dgm:pt>
    <dgm:pt modelId="{C953BF5D-966C-4235-9BAE-702EE80287F4}" type="pres">
      <dgm:prSet presAssocID="{57015229-A8D1-42B7-A5FB-08180A15843F}" presName="rect2" presStyleLbl="fgImgPlace1" presStyleIdx="8" presStyleCnt="10"/>
      <dgm:spPr/>
    </dgm:pt>
    <dgm:pt modelId="{3B9B4F17-254B-4FCE-9CA5-53D65A651914}" type="pres">
      <dgm:prSet presAssocID="{85DBD73E-8BD5-4814-B9E0-33AED237E35D}" presName="sibTrans" presStyleCnt="0"/>
      <dgm:spPr/>
    </dgm:pt>
    <dgm:pt modelId="{98A3129A-6273-4074-95D0-FE09B48D0483}" type="pres">
      <dgm:prSet presAssocID="{00FDA0F1-BB34-4FBE-BF6B-68F6B329B559}" presName="composite" presStyleCnt="0"/>
      <dgm:spPr/>
    </dgm:pt>
    <dgm:pt modelId="{D42D3EF8-0332-404C-B1BE-0AD8A1B09BD7}" type="pres">
      <dgm:prSet presAssocID="{00FDA0F1-BB34-4FBE-BF6B-68F6B329B559}" presName="rect1" presStyleLbl="trAlignAcc1" presStyleIdx="9" presStyleCnt="10">
        <dgm:presLayoutVars>
          <dgm:bulletEnabled val="1"/>
        </dgm:presLayoutVars>
      </dgm:prSet>
      <dgm:spPr/>
    </dgm:pt>
    <dgm:pt modelId="{02CAC56A-F69E-436D-B380-C0A8529C3DEF}" type="pres">
      <dgm:prSet presAssocID="{00FDA0F1-BB34-4FBE-BF6B-68F6B329B559}" presName="rect2" presStyleLbl="fgImgPlace1" presStyleIdx="9" presStyleCnt="10"/>
      <dgm:spPr/>
    </dgm:pt>
  </dgm:ptLst>
  <dgm:cxnLst>
    <dgm:cxn modelId="{49C94C1F-378F-402A-A5D0-9BFB056A4264}" type="presOf" srcId="{96A38029-177B-4697-9026-75548CB1E8F2}" destId="{4C3178FA-5EA4-4975-A9C8-9D8C293B4105}" srcOrd="0" destOrd="0" presId="urn:microsoft.com/office/officeart/2008/layout/PictureStrips"/>
    <dgm:cxn modelId="{46E33B2A-6671-486E-AE84-8568D4095CF6}" srcId="{AF1A9F58-77C9-43B1-BBBE-0F667EA68425}" destId="{F4156F0F-4FB6-4C9D-9EE0-C372F5B37B65}" srcOrd="2" destOrd="0" parTransId="{E86CE9AA-DD94-4A86-A9CE-CC4EAA8DF41E}" sibTransId="{F220EC23-72B3-47F6-AC5A-F1B7B650075B}"/>
    <dgm:cxn modelId="{135EB43E-BB0A-4204-BF17-797B54921EF5}" srcId="{AF1A9F58-77C9-43B1-BBBE-0F667EA68425}" destId="{123D3B08-29BA-4E2D-AA34-7076E013BC46}" srcOrd="7" destOrd="0" parTransId="{2CBE7303-23F3-462C-88F3-AA01F0809E63}" sibTransId="{27758522-C73D-4493-92DE-86195E63995E}"/>
    <dgm:cxn modelId="{868DDC61-A32C-4166-B59C-21AD5259E431}" srcId="{AF1A9F58-77C9-43B1-BBBE-0F667EA68425}" destId="{C0AF1968-EE5F-4B6E-9A01-47E129109640}" srcOrd="0" destOrd="0" parTransId="{DF2286C0-F45F-4D34-9F67-701D98E5A5F8}" sibTransId="{95A4A8D2-167E-4B29-A184-78E189F4E9C6}"/>
    <dgm:cxn modelId="{AD5F3364-6D91-4230-8AE8-E9F918B909AA}" srcId="{AF1A9F58-77C9-43B1-BBBE-0F667EA68425}" destId="{E1A97DD9-6448-48B2-823E-4270786B461E}" srcOrd="3" destOrd="0" parTransId="{FA2C1E71-45B7-4F3F-B691-E683FB984344}" sibTransId="{1B6EFB4F-5040-426D-9EC8-00CDD44110C6}"/>
    <dgm:cxn modelId="{1687DF68-C223-49A4-B515-01D8574172B7}" type="presOf" srcId="{AF1A9F58-77C9-43B1-BBBE-0F667EA68425}" destId="{861FF6D9-0097-4769-817D-CB0E0AA66FB8}" srcOrd="0" destOrd="0" presId="urn:microsoft.com/office/officeart/2008/layout/PictureStrips"/>
    <dgm:cxn modelId="{AA82EA73-6A78-4C40-B5DD-A3AA475B5699}" type="presOf" srcId="{123D3B08-29BA-4E2D-AA34-7076E013BC46}" destId="{679CF427-EC18-45EE-BD5D-EE9B4CAF61AB}" srcOrd="0" destOrd="0" presId="urn:microsoft.com/office/officeart/2008/layout/PictureStrips"/>
    <dgm:cxn modelId="{79EBB477-C3E3-40A7-8C5D-5CAA3FC12223}" type="presOf" srcId="{57015229-A8D1-42B7-A5FB-08180A15843F}" destId="{D1C913F4-E2FA-4DED-9CF8-6C49B2E142C1}" srcOrd="0" destOrd="0" presId="urn:microsoft.com/office/officeart/2008/layout/PictureStrips"/>
    <dgm:cxn modelId="{88F49D78-C2C4-43CE-9C70-F284BDE0A4EB}" type="presOf" srcId="{00FDA0F1-BB34-4FBE-BF6B-68F6B329B559}" destId="{D42D3EF8-0332-404C-B1BE-0AD8A1B09BD7}" srcOrd="0" destOrd="0" presId="urn:microsoft.com/office/officeart/2008/layout/PictureStrips"/>
    <dgm:cxn modelId="{72FBBC5A-BAA2-4F3E-BB76-8849195E0207}" type="presOf" srcId="{C1DFCEF5-8B78-4D2C-8251-EFFD5808C97B}" destId="{8B31C521-B51E-478B-A23A-4564D6F828A2}" srcOrd="0" destOrd="0" presId="urn:microsoft.com/office/officeart/2008/layout/PictureStrips"/>
    <dgm:cxn modelId="{545CF880-AC3E-4A91-8FE0-99F4164D9E83}" type="presOf" srcId="{F4156F0F-4FB6-4C9D-9EE0-C372F5B37B65}" destId="{C603CB14-834A-4EFA-99C2-CA9D3DDE968A}" srcOrd="0" destOrd="0" presId="urn:microsoft.com/office/officeart/2008/layout/PictureStrips"/>
    <dgm:cxn modelId="{7370858C-2737-4FEC-A1CC-81E39978956B}" type="presOf" srcId="{052E8769-12DE-4F0F-AF5C-A044A15E73EE}" destId="{99AE4275-9F74-4360-A792-9099F5FBD4B7}" srcOrd="0" destOrd="0" presId="urn:microsoft.com/office/officeart/2008/layout/PictureStrips"/>
    <dgm:cxn modelId="{C9E38B99-6A11-4F18-9E11-E90A8C6A7711}" type="presOf" srcId="{C0AF1968-EE5F-4B6E-9A01-47E129109640}" destId="{ECA10AC8-5166-49AA-AC74-969E14EB1487}" srcOrd="0" destOrd="0" presId="urn:microsoft.com/office/officeart/2008/layout/PictureStrips"/>
    <dgm:cxn modelId="{8C96179B-AC54-4DC0-9AD3-4F679CE1D827}" srcId="{AF1A9F58-77C9-43B1-BBBE-0F667EA68425}" destId="{DF3476B1-982A-487C-BBB1-870A01C83C8C}" srcOrd="6" destOrd="0" parTransId="{F6F0B6F4-46D2-4B6A-9100-6C65F2C014AB}" sibTransId="{9BEC81B8-E224-46FC-89EE-C7DFD34C6F91}"/>
    <dgm:cxn modelId="{E709AFA6-7C26-45B4-882C-5BE0EE01D0D6}" srcId="{AF1A9F58-77C9-43B1-BBBE-0F667EA68425}" destId="{00FDA0F1-BB34-4FBE-BF6B-68F6B329B559}" srcOrd="9" destOrd="0" parTransId="{AAD51F61-927C-41E1-B020-1167D0C74A29}" sibTransId="{F69BFDC6-EF42-4F05-BE3D-6A0553B02B78}"/>
    <dgm:cxn modelId="{A1B046BD-BAB5-4625-9516-E9CAE30A45CF}" type="presOf" srcId="{E1A97DD9-6448-48B2-823E-4270786B461E}" destId="{26AD0876-BD08-491F-BD4D-B60D5B8B2BAC}" srcOrd="0" destOrd="0" presId="urn:microsoft.com/office/officeart/2008/layout/PictureStrips"/>
    <dgm:cxn modelId="{65E682C3-A7F4-4474-A91B-8C7FD2C4043A}" type="presOf" srcId="{DF3476B1-982A-487C-BBB1-870A01C83C8C}" destId="{87B2D368-ECB5-481A-AD65-7BDFC21C9C99}" srcOrd="0" destOrd="0" presId="urn:microsoft.com/office/officeart/2008/layout/PictureStrips"/>
    <dgm:cxn modelId="{57DA60CD-BCC7-4CFB-8BBA-7767ACBC953E}" srcId="{AF1A9F58-77C9-43B1-BBBE-0F667EA68425}" destId="{C1DFCEF5-8B78-4D2C-8251-EFFD5808C97B}" srcOrd="4" destOrd="0" parTransId="{7271A862-2F29-4507-AFE3-B6239D0278CE}" sibTransId="{0C2B060C-30F2-4E83-B0FB-4A53B1751219}"/>
    <dgm:cxn modelId="{0ADC87E0-401D-461A-BE45-0F9B0F227160}" srcId="{AF1A9F58-77C9-43B1-BBBE-0F667EA68425}" destId="{052E8769-12DE-4F0F-AF5C-A044A15E73EE}" srcOrd="1" destOrd="0" parTransId="{07E62D48-3552-4691-B431-31AC1B5E2ECA}" sibTransId="{CF3F1DB5-97F3-4F73-B9BC-39CC16A0E185}"/>
    <dgm:cxn modelId="{60D70AEC-2CF0-472E-91D1-B1228F13A45C}" srcId="{AF1A9F58-77C9-43B1-BBBE-0F667EA68425}" destId="{57015229-A8D1-42B7-A5FB-08180A15843F}" srcOrd="8" destOrd="0" parTransId="{6D7BEC4E-E41A-4A7D-A0C3-0B87F995C3D1}" sibTransId="{85DBD73E-8BD5-4814-B9E0-33AED237E35D}"/>
    <dgm:cxn modelId="{6C7A85F0-E63A-4C35-857E-2BC5D98E85FE}" srcId="{AF1A9F58-77C9-43B1-BBBE-0F667EA68425}" destId="{96A38029-177B-4697-9026-75548CB1E8F2}" srcOrd="5" destOrd="0" parTransId="{88501515-7BA4-4A99-AB5B-3904531E3892}" sibTransId="{49C5FC12-647A-4A38-9B99-8FB10616BFE2}"/>
    <dgm:cxn modelId="{0CBC0E77-8D0B-44B4-8506-7B9C747F7EDD}" type="presParOf" srcId="{861FF6D9-0097-4769-817D-CB0E0AA66FB8}" destId="{BC529F69-2E73-4757-B55A-6A028F6A245F}" srcOrd="0" destOrd="0" presId="urn:microsoft.com/office/officeart/2008/layout/PictureStrips"/>
    <dgm:cxn modelId="{3A55C73F-C4FB-4954-8B4F-346D57369FB6}" type="presParOf" srcId="{BC529F69-2E73-4757-B55A-6A028F6A245F}" destId="{ECA10AC8-5166-49AA-AC74-969E14EB1487}" srcOrd="0" destOrd="0" presId="urn:microsoft.com/office/officeart/2008/layout/PictureStrips"/>
    <dgm:cxn modelId="{1461D520-1FDA-41D1-9843-71F8ADD558A7}" type="presParOf" srcId="{BC529F69-2E73-4757-B55A-6A028F6A245F}" destId="{A96B2721-243D-49AA-9A2B-F5CC50BB9283}" srcOrd="1" destOrd="0" presId="urn:microsoft.com/office/officeart/2008/layout/PictureStrips"/>
    <dgm:cxn modelId="{BD6B280C-02C9-4FCD-81C2-F46C4FFD5903}" type="presParOf" srcId="{861FF6D9-0097-4769-817D-CB0E0AA66FB8}" destId="{2F351AFD-EFE8-4D2D-B68A-04FFD2EFD7B7}" srcOrd="1" destOrd="0" presId="urn:microsoft.com/office/officeart/2008/layout/PictureStrips"/>
    <dgm:cxn modelId="{29C71AEF-4A8A-4E6A-A612-D32094B7BD51}" type="presParOf" srcId="{861FF6D9-0097-4769-817D-CB0E0AA66FB8}" destId="{26CCFB70-7757-46CF-BE5B-20B5F7C83757}" srcOrd="2" destOrd="0" presId="urn:microsoft.com/office/officeart/2008/layout/PictureStrips"/>
    <dgm:cxn modelId="{B3D2AFAB-999E-4539-886B-EF4A9E59E3A2}" type="presParOf" srcId="{26CCFB70-7757-46CF-BE5B-20B5F7C83757}" destId="{99AE4275-9F74-4360-A792-9099F5FBD4B7}" srcOrd="0" destOrd="0" presId="urn:microsoft.com/office/officeart/2008/layout/PictureStrips"/>
    <dgm:cxn modelId="{4D171EDB-C900-4650-A859-E9608E2B55EF}" type="presParOf" srcId="{26CCFB70-7757-46CF-BE5B-20B5F7C83757}" destId="{19E869D5-8D3E-499B-8ED0-3AC50880C1D7}" srcOrd="1" destOrd="0" presId="urn:microsoft.com/office/officeart/2008/layout/PictureStrips"/>
    <dgm:cxn modelId="{ECC394B5-31A9-4DD7-81CD-B3934A8045DC}" type="presParOf" srcId="{861FF6D9-0097-4769-817D-CB0E0AA66FB8}" destId="{5D313AE3-0DC4-4B2D-8501-5F4C57885803}" srcOrd="3" destOrd="0" presId="urn:microsoft.com/office/officeart/2008/layout/PictureStrips"/>
    <dgm:cxn modelId="{61DE0A3C-5D8A-4380-BBA0-5D8C89703AC5}" type="presParOf" srcId="{861FF6D9-0097-4769-817D-CB0E0AA66FB8}" destId="{8FEE0450-BD56-4F6F-A305-74C11536A709}" srcOrd="4" destOrd="0" presId="urn:microsoft.com/office/officeart/2008/layout/PictureStrips"/>
    <dgm:cxn modelId="{F5FA52FC-197A-4E6F-8314-4D91178F3731}" type="presParOf" srcId="{8FEE0450-BD56-4F6F-A305-74C11536A709}" destId="{C603CB14-834A-4EFA-99C2-CA9D3DDE968A}" srcOrd="0" destOrd="0" presId="urn:microsoft.com/office/officeart/2008/layout/PictureStrips"/>
    <dgm:cxn modelId="{063D3197-D445-4F72-80E5-F9D2D26D3CA8}" type="presParOf" srcId="{8FEE0450-BD56-4F6F-A305-74C11536A709}" destId="{87AE9697-4601-4AB3-813E-E8B0E7574222}" srcOrd="1" destOrd="0" presId="urn:microsoft.com/office/officeart/2008/layout/PictureStrips"/>
    <dgm:cxn modelId="{8D0BF599-FD9A-4C6F-B685-67F05B7FF864}" type="presParOf" srcId="{861FF6D9-0097-4769-817D-CB0E0AA66FB8}" destId="{5932F79B-B816-4F01-ACC7-5AFD69E7B577}" srcOrd="5" destOrd="0" presId="urn:microsoft.com/office/officeart/2008/layout/PictureStrips"/>
    <dgm:cxn modelId="{2339E701-6CF4-4C94-883A-E89FF99FCE99}" type="presParOf" srcId="{861FF6D9-0097-4769-817D-CB0E0AA66FB8}" destId="{A33257A8-E59D-45D5-8003-25C68E7C3228}" srcOrd="6" destOrd="0" presId="urn:microsoft.com/office/officeart/2008/layout/PictureStrips"/>
    <dgm:cxn modelId="{DEC35BAB-DF05-4EFE-BC7B-8CB8B8C61D27}" type="presParOf" srcId="{A33257A8-E59D-45D5-8003-25C68E7C3228}" destId="{26AD0876-BD08-491F-BD4D-B60D5B8B2BAC}" srcOrd="0" destOrd="0" presId="urn:microsoft.com/office/officeart/2008/layout/PictureStrips"/>
    <dgm:cxn modelId="{7F1B44CA-EE0B-4DC3-8F2E-E3FF2D454E99}" type="presParOf" srcId="{A33257A8-E59D-45D5-8003-25C68E7C3228}" destId="{86C919D9-252C-4D24-BFFD-01145A0EA003}" srcOrd="1" destOrd="0" presId="urn:microsoft.com/office/officeart/2008/layout/PictureStrips"/>
    <dgm:cxn modelId="{7063C7CB-88D5-4098-86E6-0DF58E87C5C1}" type="presParOf" srcId="{861FF6D9-0097-4769-817D-CB0E0AA66FB8}" destId="{3E9A0E32-83A0-4F35-8CAD-8A14B7DEF42A}" srcOrd="7" destOrd="0" presId="urn:microsoft.com/office/officeart/2008/layout/PictureStrips"/>
    <dgm:cxn modelId="{CC53F345-A758-4532-A3CD-8932CE15842D}" type="presParOf" srcId="{861FF6D9-0097-4769-817D-CB0E0AA66FB8}" destId="{0F9DBF77-1158-4366-9F54-DE2650C99B3D}" srcOrd="8" destOrd="0" presId="urn:microsoft.com/office/officeart/2008/layout/PictureStrips"/>
    <dgm:cxn modelId="{45CB4508-0F1F-419C-B72A-9FDB9ADD5AD7}" type="presParOf" srcId="{0F9DBF77-1158-4366-9F54-DE2650C99B3D}" destId="{8B31C521-B51E-478B-A23A-4564D6F828A2}" srcOrd="0" destOrd="0" presId="urn:microsoft.com/office/officeart/2008/layout/PictureStrips"/>
    <dgm:cxn modelId="{6224E1AC-B029-4E05-A493-6189D1F0DE78}" type="presParOf" srcId="{0F9DBF77-1158-4366-9F54-DE2650C99B3D}" destId="{29A5802A-4522-4648-B556-93ADA17464D4}" srcOrd="1" destOrd="0" presId="urn:microsoft.com/office/officeart/2008/layout/PictureStrips"/>
    <dgm:cxn modelId="{A425EA7A-A5B3-4E9B-B056-51C1A9310CC2}" type="presParOf" srcId="{861FF6D9-0097-4769-817D-CB0E0AA66FB8}" destId="{B03502EF-E221-4D3A-8FB3-E24DBA592D2F}" srcOrd="9" destOrd="0" presId="urn:microsoft.com/office/officeart/2008/layout/PictureStrips"/>
    <dgm:cxn modelId="{F41DDEB8-CAE4-4165-9BA6-F3F0640D6338}" type="presParOf" srcId="{861FF6D9-0097-4769-817D-CB0E0AA66FB8}" destId="{41187CDC-7AB3-427E-AFE1-21AA774D58B4}" srcOrd="10" destOrd="0" presId="urn:microsoft.com/office/officeart/2008/layout/PictureStrips"/>
    <dgm:cxn modelId="{4183F244-30CA-4642-80DE-9FB6883D8E83}" type="presParOf" srcId="{41187CDC-7AB3-427E-AFE1-21AA774D58B4}" destId="{4C3178FA-5EA4-4975-A9C8-9D8C293B4105}" srcOrd="0" destOrd="0" presId="urn:microsoft.com/office/officeart/2008/layout/PictureStrips"/>
    <dgm:cxn modelId="{B5837C1A-19AD-4A37-99F7-E4B3661EF549}" type="presParOf" srcId="{41187CDC-7AB3-427E-AFE1-21AA774D58B4}" destId="{2E8ABF60-BE7D-48C4-95F9-C6662DFB16E4}" srcOrd="1" destOrd="0" presId="urn:microsoft.com/office/officeart/2008/layout/PictureStrips"/>
    <dgm:cxn modelId="{BB2CE082-0BAF-4C82-94D0-C010130E73B9}" type="presParOf" srcId="{861FF6D9-0097-4769-817D-CB0E0AA66FB8}" destId="{2A4A9A5C-59B9-4132-814E-C4BE2ABC8FC2}" srcOrd="11" destOrd="0" presId="urn:microsoft.com/office/officeart/2008/layout/PictureStrips"/>
    <dgm:cxn modelId="{C2BA0D73-7EB1-4B33-99B5-943E64C21408}" type="presParOf" srcId="{861FF6D9-0097-4769-817D-CB0E0AA66FB8}" destId="{45D8A14A-2F4B-4BA4-AEB9-36644271C29B}" srcOrd="12" destOrd="0" presId="urn:microsoft.com/office/officeart/2008/layout/PictureStrips"/>
    <dgm:cxn modelId="{71AA2E03-D9BD-4E1F-A5C3-DD0E4A0EA79E}" type="presParOf" srcId="{45D8A14A-2F4B-4BA4-AEB9-36644271C29B}" destId="{87B2D368-ECB5-481A-AD65-7BDFC21C9C99}" srcOrd="0" destOrd="0" presId="urn:microsoft.com/office/officeart/2008/layout/PictureStrips"/>
    <dgm:cxn modelId="{50EE9467-CFB6-4167-9FBA-56513424BC36}" type="presParOf" srcId="{45D8A14A-2F4B-4BA4-AEB9-36644271C29B}" destId="{F16F1BBF-2AAD-408E-8BBD-30CC3847106F}" srcOrd="1" destOrd="0" presId="urn:microsoft.com/office/officeart/2008/layout/PictureStrips"/>
    <dgm:cxn modelId="{2D77F572-7710-4452-81A7-7E76CACA1B6B}" type="presParOf" srcId="{861FF6D9-0097-4769-817D-CB0E0AA66FB8}" destId="{26B67888-EA0F-418F-87AB-7BB42CBF905B}" srcOrd="13" destOrd="0" presId="urn:microsoft.com/office/officeart/2008/layout/PictureStrips"/>
    <dgm:cxn modelId="{FA0F18C3-86D0-4C3C-889A-9628AE5BBAF8}" type="presParOf" srcId="{861FF6D9-0097-4769-817D-CB0E0AA66FB8}" destId="{8E62662F-6485-4F09-B56D-3D639492B39F}" srcOrd="14" destOrd="0" presId="urn:microsoft.com/office/officeart/2008/layout/PictureStrips"/>
    <dgm:cxn modelId="{FED471C9-A2B3-4488-9D6A-6945E1FB818C}" type="presParOf" srcId="{8E62662F-6485-4F09-B56D-3D639492B39F}" destId="{679CF427-EC18-45EE-BD5D-EE9B4CAF61AB}" srcOrd="0" destOrd="0" presId="urn:microsoft.com/office/officeart/2008/layout/PictureStrips"/>
    <dgm:cxn modelId="{4DEF7328-975E-450F-A0DF-99BCAEBDCFF3}" type="presParOf" srcId="{8E62662F-6485-4F09-B56D-3D639492B39F}" destId="{9DEC91E9-8382-4436-B8C7-7FE4A8ECDC85}" srcOrd="1" destOrd="0" presId="urn:microsoft.com/office/officeart/2008/layout/PictureStrips"/>
    <dgm:cxn modelId="{F3CFB278-021C-43E5-AADD-2C9059370485}" type="presParOf" srcId="{861FF6D9-0097-4769-817D-CB0E0AA66FB8}" destId="{BD9508FB-9351-4B2F-B84F-A1182CB8A314}" srcOrd="15" destOrd="0" presId="urn:microsoft.com/office/officeart/2008/layout/PictureStrips"/>
    <dgm:cxn modelId="{4FA7EFB4-C885-491A-B4BC-333D1C2EB143}" type="presParOf" srcId="{861FF6D9-0097-4769-817D-CB0E0AA66FB8}" destId="{06018D1A-22D3-4E6B-9D32-0DDD1FFE75C2}" srcOrd="16" destOrd="0" presId="urn:microsoft.com/office/officeart/2008/layout/PictureStrips"/>
    <dgm:cxn modelId="{1306BF70-83E1-40C4-A58C-859A037AC86F}" type="presParOf" srcId="{06018D1A-22D3-4E6B-9D32-0DDD1FFE75C2}" destId="{D1C913F4-E2FA-4DED-9CF8-6C49B2E142C1}" srcOrd="0" destOrd="0" presId="urn:microsoft.com/office/officeart/2008/layout/PictureStrips"/>
    <dgm:cxn modelId="{8BED0150-22E3-4215-8AE7-205568D64012}" type="presParOf" srcId="{06018D1A-22D3-4E6B-9D32-0DDD1FFE75C2}" destId="{C953BF5D-966C-4235-9BAE-702EE80287F4}" srcOrd="1" destOrd="0" presId="urn:microsoft.com/office/officeart/2008/layout/PictureStrips"/>
    <dgm:cxn modelId="{D7D70A22-59D9-4FDB-BD14-593273ACF0F9}" type="presParOf" srcId="{861FF6D9-0097-4769-817D-CB0E0AA66FB8}" destId="{3B9B4F17-254B-4FCE-9CA5-53D65A651914}" srcOrd="17" destOrd="0" presId="urn:microsoft.com/office/officeart/2008/layout/PictureStrips"/>
    <dgm:cxn modelId="{BCC9FCA2-8061-45C8-8EB7-8244E55922D9}" type="presParOf" srcId="{861FF6D9-0097-4769-817D-CB0E0AA66FB8}" destId="{98A3129A-6273-4074-95D0-FE09B48D0483}" srcOrd="18" destOrd="0" presId="urn:microsoft.com/office/officeart/2008/layout/PictureStrips"/>
    <dgm:cxn modelId="{CC8FCB15-EA7D-41CE-BFC0-FDED59977BA9}" type="presParOf" srcId="{98A3129A-6273-4074-95D0-FE09B48D0483}" destId="{D42D3EF8-0332-404C-B1BE-0AD8A1B09BD7}" srcOrd="0" destOrd="0" presId="urn:microsoft.com/office/officeart/2008/layout/PictureStrips"/>
    <dgm:cxn modelId="{5A8B778D-BD15-4E22-B090-85CC996C0FE7}" type="presParOf" srcId="{98A3129A-6273-4074-95D0-FE09B48D0483}" destId="{02CAC56A-F69E-436D-B380-C0A8529C3DEF}"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1A9F58-77C9-43B1-BBBE-0F667EA68425}" type="doc">
      <dgm:prSet loTypeId="urn:microsoft.com/office/officeart/2008/layout/PictureStrips" loCatId="list" qsTypeId="urn:microsoft.com/office/officeart/2005/8/quickstyle/simple1" qsCatId="simple" csTypeId="urn:microsoft.com/office/officeart/2005/8/colors/accent3_1" csCatId="accent3" phldr="1"/>
      <dgm:spPr/>
      <dgm:t>
        <a:bodyPr/>
        <a:lstStyle/>
        <a:p>
          <a:endParaRPr lang="en-US"/>
        </a:p>
      </dgm:t>
    </dgm:pt>
    <dgm:pt modelId="{C0AF1968-EE5F-4B6E-9A01-47E129109640}">
      <dgm:prSet phldrT="[Text]"/>
      <dgm:spPr/>
      <dgm:t>
        <a:bodyPr/>
        <a:lstStyle/>
        <a:p>
          <a:r>
            <a:rPr lang="en-US" b="0" i="0" dirty="0">
              <a:solidFill>
                <a:srgbClr val="383838"/>
              </a:solidFill>
              <a:effectLst/>
              <a:latin typeface="Arial" panose="020B0604020202020204" pitchFamily="34" charset="0"/>
              <a:cs typeface="Arial" panose="020B0604020202020204" pitchFamily="34" charset="0"/>
            </a:rPr>
            <a:t>Chroma</a:t>
          </a:r>
          <a:endParaRPr lang="en-US" dirty="0"/>
        </a:p>
      </dgm:t>
    </dgm:pt>
    <dgm:pt modelId="{DF2286C0-F45F-4D34-9F67-701D98E5A5F8}" type="parTrans" cxnId="{868DDC61-A32C-4166-B59C-21AD5259E431}">
      <dgm:prSet/>
      <dgm:spPr/>
      <dgm:t>
        <a:bodyPr/>
        <a:lstStyle/>
        <a:p>
          <a:endParaRPr lang="en-US"/>
        </a:p>
      </dgm:t>
    </dgm:pt>
    <dgm:pt modelId="{95A4A8D2-167E-4B29-A184-78E189F4E9C6}" type="sibTrans" cxnId="{868DDC61-A32C-4166-B59C-21AD5259E431}">
      <dgm:prSet/>
      <dgm:spPr/>
      <dgm:t>
        <a:bodyPr/>
        <a:lstStyle/>
        <a:p>
          <a:endParaRPr lang="en-US"/>
        </a:p>
      </dgm:t>
    </dgm:pt>
    <dgm:pt modelId="{E0444FD1-C474-4B43-B5E6-A868AC023468}">
      <dgm:prSet/>
      <dgm:spPr/>
      <dgm:t>
        <a:bodyPr/>
        <a:lstStyle/>
        <a:p>
          <a:r>
            <a:rPr lang="en-US" b="0" i="0">
              <a:solidFill>
                <a:srgbClr val="383838"/>
              </a:solidFill>
              <a:effectLst/>
              <a:latin typeface="Arial" panose="020B0604020202020204" pitchFamily="34" charset="0"/>
              <a:cs typeface="Arial" panose="020B0604020202020204" pitchFamily="34" charset="0"/>
            </a:rPr>
            <a:t>Faiss</a:t>
          </a:r>
          <a:endParaRPr lang="en-US" b="0" i="0" dirty="0">
            <a:solidFill>
              <a:srgbClr val="383838"/>
            </a:solidFill>
            <a:effectLst/>
            <a:latin typeface="Arial" panose="020B0604020202020204" pitchFamily="34" charset="0"/>
            <a:cs typeface="Arial" panose="020B0604020202020204" pitchFamily="34" charset="0"/>
          </a:endParaRPr>
        </a:p>
      </dgm:t>
    </dgm:pt>
    <dgm:pt modelId="{D59C1938-4942-4BDD-8224-90B278AEE77D}" type="parTrans" cxnId="{4A6B377E-7C98-4393-A0ED-C46B18624AEC}">
      <dgm:prSet/>
      <dgm:spPr/>
      <dgm:t>
        <a:bodyPr/>
        <a:lstStyle/>
        <a:p>
          <a:endParaRPr lang="en-US"/>
        </a:p>
      </dgm:t>
    </dgm:pt>
    <dgm:pt modelId="{BEBF2BD7-9289-421F-8CB7-F7995FAFAC6A}" type="sibTrans" cxnId="{4A6B377E-7C98-4393-A0ED-C46B18624AEC}">
      <dgm:prSet/>
      <dgm:spPr/>
      <dgm:t>
        <a:bodyPr/>
        <a:lstStyle/>
        <a:p>
          <a:endParaRPr lang="en-US"/>
        </a:p>
      </dgm:t>
    </dgm:pt>
    <dgm:pt modelId="{FCA15E71-C258-41CF-8CD1-3CC8F2AEF507}">
      <dgm:prSet/>
      <dgm:spPr/>
      <dgm:t>
        <a:bodyPr/>
        <a:lstStyle/>
        <a:p>
          <a:r>
            <a:rPr lang="en-US" b="0" i="0">
              <a:solidFill>
                <a:srgbClr val="383838"/>
              </a:solidFill>
              <a:effectLst/>
              <a:latin typeface="Arial" panose="020B0604020202020204" pitchFamily="34" charset="0"/>
              <a:cs typeface="Arial" panose="020B0604020202020204" pitchFamily="34" charset="0"/>
            </a:rPr>
            <a:t>Pinecone</a:t>
          </a:r>
          <a:endParaRPr lang="en-US" b="0" i="0" dirty="0">
            <a:solidFill>
              <a:srgbClr val="383838"/>
            </a:solidFill>
            <a:effectLst/>
            <a:latin typeface="Arial" panose="020B0604020202020204" pitchFamily="34" charset="0"/>
            <a:cs typeface="Arial" panose="020B0604020202020204" pitchFamily="34" charset="0"/>
          </a:endParaRPr>
        </a:p>
      </dgm:t>
    </dgm:pt>
    <dgm:pt modelId="{2D78FD15-29EF-4EAB-9FBE-1F2A44C4C82D}" type="parTrans" cxnId="{199B3625-C66D-42B8-B259-1F453E5FE497}">
      <dgm:prSet/>
      <dgm:spPr/>
      <dgm:t>
        <a:bodyPr/>
        <a:lstStyle/>
        <a:p>
          <a:endParaRPr lang="en-US"/>
        </a:p>
      </dgm:t>
    </dgm:pt>
    <dgm:pt modelId="{1F236288-6342-464B-8E7E-A2AAF0B20141}" type="sibTrans" cxnId="{199B3625-C66D-42B8-B259-1F453E5FE497}">
      <dgm:prSet/>
      <dgm:spPr/>
      <dgm:t>
        <a:bodyPr/>
        <a:lstStyle/>
        <a:p>
          <a:endParaRPr lang="en-US"/>
        </a:p>
      </dgm:t>
    </dgm:pt>
    <dgm:pt modelId="{F7F2A670-757A-4734-B5B7-3080A900FEE0}">
      <dgm:prSet/>
      <dgm:spPr/>
      <dgm:t>
        <a:bodyPr/>
        <a:lstStyle/>
        <a:p>
          <a:r>
            <a:rPr lang="en-US" b="0" i="0">
              <a:solidFill>
                <a:srgbClr val="383838"/>
              </a:solidFill>
              <a:effectLst/>
              <a:latin typeface="Arial" panose="020B0604020202020204" pitchFamily="34" charset="0"/>
              <a:cs typeface="Arial" panose="020B0604020202020204" pitchFamily="34" charset="0"/>
            </a:rPr>
            <a:t>Milvus</a:t>
          </a:r>
          <a:endParaRPr lang="en-US" b="0" i="0" dirty="0">
            <a:solidFill>
              <a:srgbClr val="383838"/>
            </a:solidFill>
            <a:effectLst/>
            <a:latin typeface="Arial" panose="020B0604020202020204" pitchFamily="34" charset="0"/>
            <a:cs typeface="Arial" panose="020B0604020202020204" pitchFamily="34" charset="0"/>
          </a:endParaRPr>
        </a:p>
      </dgm:t>
    </dgm:pt>
    <dgm:pt modelId="{2A3DE662-AF32-45C1-917A-812B157320D6}" type="parTrans" cxnId="{A361F27D-4AD6-4A6C-95BE-61D8FEB7A880}">
      <dgm:prSet/>
      <dgm:spPr/>
      <dgm:t>
        <a:bodyPr/>
        <a:lstStyle/>
        <a:p>
          <a:endParaRPr lang="en-US"/>
        </a:p>
      </dgm:t>
    </dgm:pt>
    <dgm:pt modelId="{136D5102-0CA4-4F65-981B-650350908B3B}" type="sibTrans" cxnId="{A361F27D-4AD6-4A6C-95BE-61D8FEB7A880}">
      <dgm:prSet/>
      <dgm:spPr/>
      <dgm:t>
        <a:bodyPr/>
        <a:lstStyle/>
        <a:p>
          <a:endParaRPr lang="en-US"/>
        </a:p>
      </dgm:t>
    </dgm:pt>
    <dgm:pt modelId="{32D2702E-0CDC-409F-BF2B-7A8A9564D8B1}">
      <dgm:prSet/>
      <dgm:spPr/>
      <dgm:t>
        <a:bodyPr/>
        <a:lstStyle/>
        <a:p>
          <a:r>
            <a:rPr lang="en-US" b="0" i="0">
              <a:solidFill>
                <a:srgbClr val="383838"/>
              </a:solidFill>
              <a:effectLst/>
              <a:latin typeface="Arial" panose="020B0604020202020204" pitchFamily="34" charset="0"/>
              <a:cs typeface="Arial" panose="020B0604020202020204" pitchFamily="34" charset="0"/>
            </a:rPr>
            <a:t>Weaviate</a:t>
          </a:r>
          <a:endParaRPr lang="en-US" b="0" i="0" dirty="0">
            <a:solidFill>
              <a:srgbClr val="383838"/>
            </a:solidFill>
            <a:effectLst/>
            <a:latin typeface="Arial" panose="020B0604020202020204" pitchFamily="34" charset="0"/>
            <a:cs typeface="Arial" panose="020B0604020202020204" pitchFamily="34" charset="0"/>
          </a:endParaRPr>
        </a:p>
      </dgm:t>
    </dgm:pt>
    <dgm:pt modelId="{FC586651-42C7-4075-A45F-B051EAC4F805}" type="parTrans" cxnId="{CE15DB42-2F2F-41B2-AE5D-01E2E1F540DE}">
      <dgm:prSet/>
      <dgm:spPr/>
      <dgm:t>
        <a:bodyPr/>
        <a:lstStyle/>
        <a:p>
          <a:endParaRPr lang="en-US"/>
        </a:p>
      </dgm:t>
    </dgm:pt>
    <dgm:pt modelId="{D7CC822E-E0FA-41A9-ADC3-0C885946DBDB}" type="sibTrans" cxnId="{CE15DB42-2F2F-41B2-AE5D-01E2E1F540DE}">
      <dgm:prSet/>
      <dgm:spPr/>
      <dgm:t>
        <a:bodyPr/>
        <a:lstStyle/>
        <a:p>
          <a:endParaRPr lang="en-US"/>
        </a:p>
      </dgm:t>
    </dgm:pt>
    <dgm:pt modelId="{E67E138E-B7F0-43A9-AEB5-162D26FDFBC7}">
      <dgm:prSet/>
      <dgm:spPr/>
      <dgm:t>
        <a:bodyPr/>
        <a:lstStyle/>
        <a:p>
          <a:r>
            <a:rPr lang="en-US" b="0" i="0">
              <a:solidFill>
                <a:srgbClr val="383838"/>
              </a:solidFill>
              <a:effectLst/>
              <a:latin typeface="Arial" panose="020B0604020202020204" pitchFamily="34" charset="0"/>
              <a:cs typeface="Arial" panose="020B0604020202020204" pitchFamily="34" charset="0"/>
            </a:rPr>
            <a:t>Deep Lake</a:t>
          </a:r>
          <a:endParaRPr lang="en-US" b="0" i="0" dirty="0">
            <a:solidFill>
              <a:srgbClr val="383838"/>
            </a:solidFill>
            <a:effectLst/>
            <a:latin typeface="Arial" panose="020B0604020202020204" pitchFamily="34" charset="0"/>
            <a:cs typeface="Arial" panose="020B0604020202020204" pitchFamily="34" charset="0"/>
          </a:endParaRPr>
        </a:p>
      </dgm:t>
    </dgm:pt>
    <dgm:pt modelId="{DD8CEBDC-A847-4DDA-B983-68720CAFE905}" type="parTrans" cxnId="{4ED2DA2F-5DDF-4828-BE45-2C96F9C76D06}">
      <dgm:prSet/>
      <dgm:spPr/>
      <dgm:t>
        <a:bodyPr/>
        <a:lstStyle/>
        <a:p>
          <a:endParaRPr lang="en-US"/>
        </a:p>
      </dgm:t>
    </dgm:pt>
    <dgm:pt modelId="{5A5510F8-A13D-4479-A0D3-ABC2AC71006D}" type="sibTrans" cxnId="{4ED2DA2F-5DDF-4828-BE45-2C96F9C76D06}">
      <dgm:prSet/>
      <dgm:spPr/>
      <dgm:t>
        <a:bodyPr/>
        <a:lstStyle/>
        <a:p>
          <a:endParaRPr lang="en-US"/>
        </a:p>
      </dgm:t>
    </dgm:pt>
    <dgm:pt modelId="{F135490C-2F28-43E7-8625-B97180F4C419}">
      <dgm:prSet/>
      <dgm:spPr/>
      <dgm:t>
        <a:bodyPr/>
        <a:lstStyle/>
        <a:p>
          <a:r>
            <a:rPr lang="en-US" b="0" i="0">
              <a:solidFill>
                <a:srgbClr val="383838"/>
              </a:solidFill>
              <a:effectLst/>
              <a:latin typeface="Arial" panose="020B0604020202020204" pitchFamily="34" charset="0"/>
              <a:cs typeface="Arial" panose="020B0604020202020204" pitchFamily="34" charset="0"/>
            </a:rPr>
            <a:t>Qdrant</a:t>
          </a:r>
          <a:endParaRPr lang="en-US" b="0" i="0" dirty="0">
            <a:solidFill>
              <a:srgbClr val="383838"/>
            </a:solidFill>
            <a:effectLst/>
            <a:latin typeface="Arial" panose="020B0604020202020204" pitchFamily="34" charset="0"/>
            <a:cs typeface="Arial" panose="020B0604020202020204" pitchFamily="34" charset="0"/>
          </a:endParaRPr>
        </a:p>
      </dgm:t>
    </dgm:pt>
    <dgm:pt modelId="{DBADB2AD-2AF7-4C2F-8AEF-EA2CC0168AF8}" type="parTrans" cxnId="{7E3DCED8-5B2C-4215-8454-6B018F00E878}">
      <dgm:prSet/>
      <dgm:spPr/>
      <dgm:t>
        <a:bodyPr/>
        <a:lstStyle/>
        <a:p>
          <a:endParaRPr lang="en-US"/>
        </a:p>
      </dgm:t>
    </dgm:pt>
    <dgm:pt modelId="{301036A3-96A9-4D62-84C1-7B05929939D9}" type="sibTrans" cxnId="{7E3DCED8-5B2C-4215-8454-6B018F00E878}">
      <dgm:prSet/>
      <dgm:spPr/>
      <dgm:t>
        <a:bodyPr/>
        <a:lstStyle/>
        <a:p>
          <a:endParaRPr lang="en-US"/>
        </a:p>
      </dgm:t>
    </dgm:pt>
    <dgm:pt modelId="{BC012895-AAD0-4EA2-AB0D-52E118CA6EF4}">
      <dgm:prSet/>
      <dgm:spPr/>
      <dgm:t>
        <a:bodyPr/>
        <a:lstStyle/>
        <a:p>
          <a:r>
            <a:rPr lang="en-US" b="0" i="0">
              <a:solidFill>
                <a:srgbClr val="383838"/>
              </a:solidFill>
              <a:effectLst/>
              <a:latin typeface="Arial" panose="020B0604020202020204" pitchFamily="34" charset="0"/>
              <a:cs typeface="Arial" panose="020B0604020202020204" pitchFamily="34" charset="0"/>
            </a:rPr>
            <a:t>Elasticsearch</a:t>
          </a:r>
          <a:endParaRPr lang="en-US" b="0" i="0" dirty="0">
            <a:solidFill>
              <a:srgbClr val="383838"/>
            </a:solidFill>
            <a:effectLst/>
            <a:latin typeface="Arial" panose="020B0604020202020204" pitchFamily="34" charset="0"/>
            <a:cs typeface="Arial" panose="020B0604020202020204" pitchFamily="34" charset="0"/>
          </a:endParaRPr>
        </a:p>
      </dgm:t>
    </dgm:pt>
    <dgm:pt modelId="{78F6E386-F2E6-4FB6-8768-B930291FE3EF}" type="parTrans" cxnId="{E65D19F0-5C78-4E27-98C9-E11BBD135FD9}">
      <dgm:prSet/>
      <dgm:spPr/>
      <dgm:t>
        <a:bodyPr/>
        <a:lstStyle/>
        <a:p>
          <a:endParaRPr lang="en-US"/>
        </a:p>
      </dgm:t>
    </dgm:pt>
    <dgm:pt modelId="{9C813790-49FC-48BA-A577-86DB99696B3C}" type="sibTrans" cxnId="{E65D19F0-5C78-4E27-98C9-E11BBD135FD9}">
      <dgm:prSet/>
      <dgm:spPr/>
      <dgm:t>
        <a:bodyPr/>
        <a:lstStyle/>
        <a:p>
          <a:endParaRPr lang="en-US"/>
        </a:p>
      </dgm:t>
    </dgm:pt>
    <dgm:pt modelId="{2B75C23B-780A-4F3E-91AD-BC0EA1F3D9C0}">
      <dgm:prSet/>
      <dgm:spPr/>
      <dgm:t>
        <a:bodyPr/>
        <a:lstStyle/>
        <a:p>
          <a:r>
            <a:rPr lang="en-US" b="0" i="0">
              <a:solidFill>
                <a:srgbClr val="383838"/>
              </a:solidFill>
              <a:effectLst/>
              <a:latin typeface="Arial" panose="020B0604020202020204" pitchFamily="34" charset="0"/>
              <a:cs typeface="Arial" panose="020B0604020202020204" pitchFamily="34" charset="0"/>
            </a:rPr>
            <a:t>Vespa</a:t>
          </a:r>
          <a:endParaRPr lang="en-US" b="0" i="0" dirty="0">
            <a:solidFill>
              <a:srgbClr val="383838"/>
            </a:solidFill>
            <a:effectLst/>
            <a:latin typeface="Arial" panose="020B0604020202020204" pitchFamily="34" charset="0"/>
            <a:cs typeface="Arial" panose="020B0604020202020204" pitchFamily="34" charset="0"/>
          </a:endParaRPr>
        </a:p>
      </dgm:t>
    </dgm:pt>
    <dgm:pt modelId="{21AD7F62-72A1-4393-ADED-545BBAE5F726}" type="parTrans" cxnId="{0D83173A-8880-43BB-AFCB-15749F203451}">
      <dgm:prSet/>
      <dgm:spPr/>
      <dgm:t>
        <a:bodyPr/>
        <a:lstStyle/>
        <a:p>
          <a:endParaRPr lang="en-US"/>
        </a:p>
      </dgm:t>
    </dgm:pt>
    <dgm:pt modelId="{1F1FF588-4658-455A-B763-3A6C18345AAB}" type="sibTrans" cxnId="{0D83173A-8880-43BB-AFCB-15749F203451}">
      <dgm:prSet/>
      <dgm:spPr/>
      <dgm:t>
        <a:bodyPr/>
        <a:lstStyle/>
        <a:p>
          <a:endParaRPr lang="en-US"/>
        </a:p>
      </dgm:t>
    </dgm:pt>
    <dgm:pt modelId="{AE45903F-1994-4AC1-B0A3-FAE75F5076AF}">
      <dgm:prSet/>
      <dgm:spPr/>
      <dgm:t>
        <a:bodyPr/>
        <a:lstStyle/>
        <a:p>
          <a:r>
            <a:rPr lang="en-US" b="0" i="0">
              <a:solidFill>
                <a:srgbClr val="383838"/>
              </a:solidFill>
              <a:effectLst/>
              <a:latin typeface="Arial" panose="020B0604020202020204" pitchFamily="34" charset="0"/>
              <a:cs typeface="Arial" panose="020B0604020202020204" pitchFamily="34" charset="0"/>
            </a:rPr>
            <a:t>Vald</a:t>
          </a:r>
          <a:endParaRPr lang="en-US" b="0" i="0" dirty="0">
            <a:solidFill>
              <a:srgbClr val="383838"/>
            </a:solidFill>
            <a:effectLst/>
            <a:latin typeface="Arial" panose="020B0604020202020204" pitchFamily="34" charset="0"/>
            <a:cs typeface="Arial" panose="020B0604020202020204" pitchFamily="34" charset="0"/>
          </a:endParaRPr>
        </a:p>
      </dgm:t>
    </dgm:pt>
    <dgm:pt modelId="{3C7B283E-031B-4DF5-A411-DCCF821C848C}" type="parTrans" cxnId="{608C743B-5B1E-4943-A24F-81FC489B4ACE}">
      <dgm:prSet/>
      <dgm:spPr/>
      <dgm:t>
        <a:bodyPr/>
        <a:lstStyle/>
        <a:p>
          <a:endParaRPr lang="en-US"/>
        </a:p>
      </dgm:t>
    </dgm:pt>
    <dgm:pt modelId="{0F2C648A-95C8-4888-93E7-642CED5F4201}" type="sibTrans" cxnId="{608C743B-5B1E-4943-A24F-81FC489B4ACE}">
      <dgm:prSet/>
      <dgm:spPr/>
      <dgm:t>
        <a:bodyPr/>
        <a:lstStyle/>
        <a:p>
          <a:endParaRPr lang="en-US"/>
        </a:p>
      </dgm:t>
    </dgm:pt>
    <dgm:pt modelId="{A02C97EE-EF1D-4B75-A1F6-BA7B6999C7EF}">
      <dgm:prSet/>
      <dgm:spPr/>
      <dgm:t>
        <a:bodyPr/>
        <a:lstStyle/>
        <a:p>
          <a:r>
            <a:rPr lang="en-US" b="0" i="0">
              <a:solidFill>
                <a:srgbClr val="383838"/>
              </a:solidFill>
              <a:effectLst/>
              <a:latin typeface="Arial" panose="020B0604020202020204" pitchFamily="34" charset="0"/>
              <a:cs typeface="Arial" panose="020B0604020202020204" pitchFamily="34" charset="0"/>
            </a:rPr>
            <a:t>ScaNN</a:t>
          </a:r>
          <a:endParaRPr lang="en-US" b="0" i="0" dirty="0">
            <a:solidFill>
              <a:srgbClr val="383838"/>
            </a:solidFill>
            <a:effectLst/>
            <a:latin typeface="Arial" panose="020B0604020202020204" pitchFamily="34" charset="0"/>
            <a:cs typeface="Arial" panose="020B0604020202020204" pitchFamily="34" charset="0"/>
          </a:endParaRPr>
        </a:p>
      </dgm:t>
    </dgm:pt>
    <dgm:pt modelId="{B371FD26-433C-4E11-A3C3-528399B33872}" type="parTrans" cxnId="{25C9BFE7-581C-4D14-94C1-6ACD1F8D328B}">
      <dgm:prSet/>
      <dgm:spPr/>
      <dgm:t>
        <a:bodyPr/>
        <a:lstStyle/>
        <a:p>
          <a:endParaRPr lang="en-US"/>
        </a:p>
      </dgm:t>
    </dgm:pt>
    <dgm:pt modelId="{8C1B4A53-253D-4D50-8A86-AED040EEC1B8}" type="sibTrans" cxnId="{25C9BFE7-581C-4D14-94C1-6ACD1F8D328B}">
      <dgm:prSet/>
      <dgm:spPr/>
      <dgm:t>
        <a:bodyPr/>
        <a:lstStyle/>
        <a:p>
          <a:endParaRPr lang="en-US"/>
        </a:p>
      </dgm:t>
    </dgm:pt>
    <dgm:pt modelId="{562CFF05-30D7-45C5-8E79-636C515DF8AC}">
      <dgm:prSet/>
      <dgm:spPr/>
      <dgm:t>
        <a:bodyPr/>
        <a:lstStyle/>
        <a:p>
          <a:r>
            <a:rPr lang="en-US" b="0" i="0">
              <a:solidFill>
                <a:srgbClr val="383838"/>
              </a:solidFill>
              <a:effectLst/>
              <a:latin typeface="Arial" panose="020B0604020202020204" pitchFamily="34" charset="0"/>
              <a:cs typeface="Arial" panose="020B0604020202020204" pitchFamily="34" charset="0"/>
            </a:rPr>
            <a:t>Pgvector</a:t>
          </a:r>
          <a:endParaRPr lang="en-US" b="0" i="0" dirty="0">
            <a:solidFill>
              <a:srgbClr val="383838"/>
            </a:solidFill>
            <a:effectLst/>
            <a:latin typeface="Arial" panose="020B0604020202020204" pitchFamily="34" charset="0"/>
            <a:cs typeface="Arial" panose="020B0604020202020204" pitchFamily="34" charset="0"/>
          </a:endParaRPr>
        </a:p>
      </dgm:t>
    </dgm:pt>
    <dgm:pt modelId="{76B720EC-3614-4D8C-BC1C-8CFB19475080}" type="parTrans" cxnId="{E1AFB331-719F-4ACC-8A23-149ACB25CAE0}">
      <dgm:prSet/>
      <dgm:spPr/>
      <dgm:t>
        <a:bodyPr/>
        <a:lstStyle/>
        <a:p>
          <a:endParaRPr lang="en-US"/>
        </a:p>
      </dgm:t>
    </dgm:pt>
    <dgm:pt modelId="{574C23BF-3031-487F-8412-DBBC480EB8A2}" type="sibTrans" cxnId="{E1AFB331-719F-4ACC-8A23-149ACB25CAE0}">
      <dgm:prSet/>
      <dgm:spPr/>
      <dgm:t>
        <a:bodyPr/>
        <a:lstStyle/>
        <a:p>
          <a:endParaRPr lang="en-US"/>
        </a:p>
      </dgm:t>
    </dgm:pt>
    <dgm:pt modelId="{BCE7E8C4-CB26-41FA-B5A9-C8A3A20E6646}">
      <dgm:prSet/>
      <dgm:spPr/>
      <dgm:t>
        <a:bodyPr/>
        <a:lstStyle/>
        <a:p>
          <a:r>
            <a:rPr lang="en-US" b="0" i="0">
              <a:solidFill>
                <a:srgbClr val="383838"/>
              </a:solidFill>
              <a:effectLst/>
              <a:latin typeface="Arial" panose="020B0604020202020204" pitchFamily="34" charset="0"/>
              <a:cs typeface="Arial" panose="020B0604020202020204" pitchFamily="34" charset="0"/>
            </a:rPr>
            <a:t>ClickHouse</a:t>
          </a:r>
          <a:endParaRPr lang="en-US" b="0" i="0" dirty="0">
            <a:solidFill>
              <a:srgbClr val="383838"/>
            </a:solidFill>
            <a:effectLst/>
            <a:latin typeface="Arial" panose="020B0604020202020204" pitchFamily="34" charset="0"/>
            <a:cs typeface="Arial" panose="020B0604020202020204" pitchFamily="34" charset="0"/>
          </a:endParaRPr>
        </a:p>
      </dgm:t>
    </dgm:pt>
    <dgm:pt modelId="{4528461C-0789-4B18-9E40-F31EEA6F1A45}" type="parTrans" cxnId="{E76DDB10-C4F2-4FC8-B950-D05DD92586A0}">
      <dgm:prSet/>
      <dgm:spPr/>
      <dgm:t>
        <a:bodyPr/>
        <a:lstStyle/>
        <a:p>
          <a:endParaRPr lang="en-US"/>
        </a:p>
      </dgm:t>
    </dgm:pt>
    <dgm:pt modelId="{97F730C7-8771-4CDC-9277-C4446827768D}" type="sibTrans" cxnId="{E76DDB10-C4F2-4FC8-B950-D05DD92586A0}">
      <dgm:prSet/>
      <dgm:spPr/>
      <dgm:t>
        <a:bodyPr/>
        <a:lstStyle/>
        <a:p>
          <a:endParaRPr lang="en-US"/>
        </a:p>
      </dgm:t>
    </dgm:pt>
    <dgm:pt modelId="{A7AD125A-3479-4ABB-80D0-1B379F4328C2}">
      <dgm:prSet/>
      <dgm:spPr/>
      <dgm:t>
        <a:bodyPr/>
        <a:lstStyle/>
        <a:p>
          <a:r>
            <a:rPr lang="en-US" b="0" i="0">
              <a:solidFill>
                <a:srgbClr val="383838"/>
              </a:solidFill>
              <a:effectLst/>
              <a:latin typeface="Arial" panose="020B0604020202020204" pitchFamily="34" charset="0"/>
              <a:cs typeface="Arial" panose="020B0604020202020204" pitchFamily="34" charset="0"/>
            </a:rPr>
            <a:t>OpenSearch</a:t>
          </a:r>
          <a:endParaRPr lang="en-US" b="0" i="0" dirty="0">
            <a:solidFill>
              <a:srgbClr val="383838"/>
            </a:solidFill>
            <a:effectLst/>
            <a:latin typeface="Arial" panose="020B0604020202020204" pitchFamily="34" charset="0"/>
            <a:cs typeface="Arial" panose="020B0604020202020204" pitchFamily="34" charset="0"/>
          </a:endParaRPr>
        </a:p>
      </dgm:t>
    </dgm:pt>
    <dgm:pt modelId="{A4CBD8FB-7D4F-4472-9A9A-E0E82D9F424B}" type="parTrans" cxnId="{B012773B-028C-4B28-B98B-85E8BCC74474}">
      <dgm:prSet/>
      <dgm:spPr/>
      <dgm:t>
        <a:bodyPr/>
        <a:lstStyle/>
        <a:p>
          <a:endParaRPr lang="en-US"/>
        </a:p>
      </dgm:t>
    </dgm:pt>
    <dgm:pt modelId="{208D2041-246B-4CA0-9A4E-B509841F9A9F}" type="sibTrans" cxnId="{B012773B-028C-4B28-B98B-85E8BCC74474}">
      <dgm:prSet/>
      <dgm:spPr/>
      <dgm:t>
        <a:bodyPr/>
        <a:lstStyle/>
        <a:p>
          <a:endParaRPr lang="en-US"/>
        </a:p>
      </dgm:t>
    </dgm:pt>
    <dgm:pt modelId="{861FF6D9-0097-4769-817D-CB0E0AA66FB8}" type="pres">
      <dgm:prSet presAssocID="{AF1A9F58-77C9-43B1-BBBE-0F667EA68425}" presName="Name0" presStyleCnt="0">
        <dgm:presLayoutVars>
          <dgm:dir/>
          <dgm:resizeHandles val="exact"/>
        </dgm:presLayoutVars>
      </dgm:prSet>
      <dgm:spPr/>
    </dgm:pt>
    <dgm:pt modelId="{BC529F69-2E73-4757-B55A-6A028F6A245F}" type="pres">
      <dgm:prSet presAssocID="{C0AF1968-EE5F-4B6E-9A01-47E129109640}" presName="composite" presStyleCnt="0"/>
      <dgm:spPr/>
    </dgm:pt>
    <dgm:pt modelId="{ECA10AC8-5166-49AA-AC74-969E14EB1487}" type="pres">
      <dgm:prSet presAssocID="{C0AF1968-EE5F-4B6E-9A01-47E129109640}" presName="rect1" presStyleLbl="trAlignAcc1" presStyleIdx="0" presStyleCnt="14">
        <dgm:presLayoutVars>
          <dgm:bulletEnabled val="1"/>
        </dgm:presLayoutVars>
      </dgm:prSet>
      <dgm:spPr/>
    </dgm:pt>
    <dgm:pt modelId="{A96B2721-243D-49AA-9A2B-F5CC50BB9283}" type="pres">
      <dgm:prSet presAssocID="{C0AF1968-EE5F-4B6E-9A01-47E129109640}" presName="rect2" presStyleLbl="fgImgPlace1" presStyleIdx="0" presStyleCnt="14"/>
      <dgm:spPr/>
    </dgm:pt>
    <dgm:pt modelId="{2F351AFD-EFE8-4D2D-B68A-04FFD2EFD7B7}" type="pres">
      <dgm:prSet presAssocID="{95A4A8D2-167E-4B29-A184-78E189F4E9C6}" presName="sibTrans" presStyleCnt="0"/>
      <dgm:spPr/>
    </dgm:pt>
    <dgm:pt modelId="{53559CFF-3751-4318-8518-19530C6C66B0}" type="pres">
      <dgm:prSet presAssocID="{E0444FD1-C474-4B43-B5E6-A868AC023468}" presName="composite" presStyleCnt="0"/>
      <dgm:spPr/>
    </dgm:pt>
    <dgm:pt modelId="{081A8379-D00E-4E02-A096-93AB937012B1}" type="pres">
      <dgm:prSet presAssocID="{E0444FD1-C474-4B43-B5E6-A868AC023468}" presName="rect1" presStyleLbl="trAlignAcc1" presStyleIdx="1" presStyleCnt="14">
        <dgm:presLayoutVars>
          <dgm:bulletEnabled val="1"/>
        </dgm:presLayoutVars>
      </dgm:prSet>
      <dgm:spPr/>
    </dgm:pt>
    <dgm:pt modelId="{3B257076-7F95-48A3-8943-4CB0DA56F80D}" type="pres">
      <dgm:prSet presAssocID="{E0444FD1-C474-4B43-B5E6-A868AC023468}" presName="rect2" presStyleLbl="fgImgPlace1" presStyleIdx="1" presStyleCnt="14"/>
      <dgm:spPr/>
    </dgm:pt>
    <dgm:pt modelId="{BCF0381C-D7A5-4140-8F80-470C2A8F7469}" type="pres">
      <dgm:prSet presAssocID="{BEBF2BD7-9289-421F-8CB7-F7995FAFAC6A}" presName="sibTrans" presStyleCnt="0"/>
      <dgm:spPr/>
    </dgm:pt>
    <dgm:pt modelId="{2DD0ADA2-BA40-4016-9472-34D8462C2025}" type="pres">
      <dgm:prSet presAssocID="{FCA15E71-C258-41CF-8CD1-3CC8F2AEF507}" presName="composite" presStyleCnt="0"/>
      <dgm:spPr/>
    </dgm:pt>
    <dgm:pt modelId="{086030F8-AE9D-4D1E-8AB0-65DE24154DCF}" type="pres">
      <dgm:prSet presAssocID="{FCA15E71-C258-41CF-8CD1-3CC8F2AEF507}" presName="rect1" presStyleLbl="trAlignAcc1" presStyleIdx="2" presStyleCnt="14">
        <dgm:presLayoutVars>
          <dgm:bulletEnabled val="1"/>
        </dgm:presLayoutVars>
      </dgm:prSet>
      <dgm:spPr/>
    </dgm:pt>
    <dgm:pt modelId="{8D9B0866-2838-4138-BFAD-C0F03A5DC097}" type="pres">
      <dgm:prSet presAssocID="{FCA15E71-C258-41CF-8CD1-3CC8F2AEF507}" presName="rect2" presStyleLbl="fgImgPlace1" presStyleIdx="2" presStyleCnt="14"/>
      <dgm:spPr/>
    </dgm:pt>
    <dgm:pt modelId="{B99DCF44-BA53-43AB-AAEA-7D005F40BBA7}" type="pres">
      <dgm:prSet presAssocID="{1F236288-6342-464B-8E7E-A2AAF0B20141}" presName="sibTrans" presStyleCnt="0"/>
      <dgm:spPr/>
    </dgm:pt>
    <dgm:pt modelId="{53EE702B-4A77-44C7-B3BF-DD8CF219AB2B}" type="pres">
      <dgm:prSet presAssocID="{F7F2A670-757A-4734-B5B7-3080A900FEE0}" presName="composite" presStyleCnt="0"/>
      <dgm:spPr/>
    </dgm:pt>
    <dgm:pt modelId="{05DED47C-C782-4EAA-94A5-FF711096BB8D}" type="pres">
      <dgm:prSet presAssocID="{F7F2A670-757A-4734-B5B7-3080A900FEE0}" presName="rect1" presStyleLbl="trAlignAcc1" presStyleIdx="3" presStyleCnt="14">
        <dgm:presLayoutVars>
          <dgm:bulletEnabled val="1"/>
        </dgm:presLayoutVars>
      </dgm:prSet>
      <dgm:spPr/>
    </dgm:pt>
    <dgm:pt modelId="{9F9DDD69-F394-4807-A44E-EE6489883A6D}" type="pres">
      <dgm:prSet presAssocID="{F7F2A670-757A-4734-B5B7-3080A900FEE0}" presName="rect2" presStyleLbl="fgImgPlace1" presStyleIdx="3" presStyleCnt="14"/>
      <dgm:spPr/>
    </dgm:pt>
    <dgm:pt modelId="{83A0C7D9-0912-4F43-AC89-BFDFB1466925}" type="pres">
      <dgm:prSet presAssocID="{136D5102-0CA4-4F65-981B-650350908B3B}" presName="sibTrans" presStyleCnt="0"/>
      <dgm:spPr/>
    </dgm:pt>
    <dgm:pt modelId="{DE307B11-5646-488B-ABA3-053F35CD8722}" type="pres">
      <dgm:prSet presAssocID="{32D2702E-0CDC-409F-BF2B-7A8A9564D8B1}" presName="composite" presStyleCnt="0"/>
      <dgm:spPr/>
    </dgm:pt>
    <dgm:pt modelId="{4FFA2827-AD8A-4808-82C0-74A391C03DC2}" type="pres">
      <dgm:prSet presAssocID="{32D2702E-0CDC-409F-BF2B-7A8A9564D8B1}" presName="rect1" presStyleLbl="trAlignAcc1" presStyleIdx="4" presStyleCnt="14">
        <dgm:presLayoutVars>
          <dgm:bulletEnabled val="1"/>
        </dgm:presLayoutVars>
      </dgm:prSet>
      <dgm:spPr/>
    </dgm:pt>
    <dgm:pt modelId="{833FDA76-320F-4C74-8EC9-081D9E3D5DF3}" type="pres">
      <dgm:prSet presAssocID="{32D2702E-0CDC-409F-BF2B-7A8A9564D8B1}" presName="rect2" presStyleLbl="fgImgPlace1" presStyleIdx="4" presStyleCnt="14"/>
      <dgm:spPr/>
    </dgm:pt>
    <dgm:pt modelId="{64DFFC0A-B68E-41F8-8D87-5CA6F2A2C47F}" type="pres">
      <dgm:prSet presAssocID="{D7CC822E-E0FA-41A9-ADC3-0C885946DBDB}" presName="sibTrans" presStyleCnt="0"/>
      <dgm:spPr/>
    </dgm:pt>
    <dgm:pt modelId="{2E67AB93-D830-4FD8-84A5-84D00543D8EE}" type="pres">
      <dgm:prSet presAssocID="{E67E138E-B7F0-43A9-AEB5-162D26FDFBC7}" presName="composite" presStyleCnt="0"/>
      <dgm:spPr/>
    </dgm:pt>
    <dgm:pt modelId="{EDCEA040-7830-4269-8C8A-3E9FD35A7CBD}" type="pres">
      <dgm:prSet presAssocID="{E67E138E-B7F0-43A9-AEB5-162D26FDFBC7}" presName="rect1" presStyleLbl="trAlignAcc1" presStyleIdx="5" presStyleCnt="14">
        <dgm:presLayoutVars>
          <dgm:bulletEnabled val="1"/>
        </dgm:presLayoutVars>
      </dgm:prSet>
      <dgm:spPr/>
    </dgm:pt>
    <dgm:pt modelId="{1A46F946-09BF-4A9D-AB13-09B3FB26271F}" type="pres">
      <dgm:prSet presAssocID="{E67E138E-B7F0-43A9-AEB5-162D26FDFBC7}" presName="rect2" presStyleLbl="fgImgPlace1" presStyleIdx="5" presStyleCnt="14"/>
      <dgm:spPr/>
    </dgm:pt>
    <dgm:pt modelId="{B7E71E0C-6D17-48F6-A58B-301EC1294A63}" type="pres">
      <dgm:prSet presAssocID="{5A5510F8-A13D-4479-A0D3-ABC2AC71006D}" presName="sibTrans" presStyleCnt="0"/>
      <dgm:spPr/>
    </dgm:pt>
    <dgm:pt modelId="{9E4A65E3-D769-4A28-84F3-DC273905677B}" type="pres">
      <dgm:prSet presAssocID="{F135490C-2F28-43E7-8625-B97180F4C419}" presName="composite" presStyleCnt="0"/>
      <dgm:spPr/>
    </dgm:pt>
    <dgm:pt modelId="{BF750261-57EA-44DA-A0D7-C3EF16266DDB}" type="pres">
      <dgm:prSet presAssocID="{F135490C-2F28-43E7-8625-B97180F4C419}" presName="rect1" presStyleLbl="trAlignAcc1" presStyleIdx="6" presStyleCnt="14">
        <dgm:presLayoutVars>
          <dgm:bulletEnabled val="1"/>
        </dgm:presLayoutVars>
      </dgm:prSet>
      <dgm:spPr/>
    </dgm:pt>
    <dgm:pt modelId="{745BE271-17FF-4150-9F08-D6C28B588962}" type="pres">
      <dgm:prSet presAssocID="{F135490C-2F28-43E7-8625-B97180F4C419}" presName="rect2" presStyleLbl="fgImgPlace1" presStyleIdx="6" presStyleCnt="14"/>
      <dgm:spPr/>
    </dgm:pt>
    <dgm:pt modelId="{AF656087-BC4C-4B18-B1E3-C690D51FB5A1}" type="pres">
      <dgm:prSet presAssocID="{301036A3-96A9-4D62-84C1-7B05929939D9}" presName="sibTrans" presStyleCnt="0"/>
      <dgm:spPr/>
    </dgm:pt>
    <dgm:pt modelId="{2142B1F3-84B7-4944-ACE7-58350B31D012}" type="pres">
      <dgm:prSet presAssocID="{BC012895-AAD0-4EA2-AB0D-52E118CA6EF4}" presName="composite" presStyleCnt="0"/>
      <dgm:spPr/>
    </dgm:pt>
    <dgm:pt modelId="{0E031532-51E7-4498-ABB7-10D14309F5B3}" type="pres">
      <dgm:prSet presAssocID="{BC012895-AAD0-4EA2-AB0D-52E118CA6EF4}" presName="rect1" presStyleLbl="trAlignAcc1" presStyleIdx="7" presStyleCnt="14">
        <dgm:presLayoutVars>
          <dgm:bulletEnabled val="1"/>
        </dgm:presLayoutVars>
      </dgm:prSet>
      <dgm:spPr/>
    </dgm:pt>
    <dgm:pt modelId="{A7345576-BCA6-4B32-AC89-BCF92E27FB92}" type="pres">
      <dgm:prSet presAssocID="{BC012895-AAD0-4EA2-AB0D-52E118CA6EF4}" presName="rect2" presStyleLbl="fgImgPlace1" presStyleIdx="7" presStyleCnt="14"/>
      <dgm:spPr/>
    </dgm:pt>
    <dgm:pt modelId="{BA346388-DEDA-4893-AE75-4F6778059011}" type="pres">
      <dgm:prSet presAssocID="{9C813790-49FC-48BA-A577-86DB99696B3C}" presName="sibTrans" presStyleCnt="0"/>
      <dgm:spPr/>
    </dgm:pt>
    <dgm:pt modelId="{F534A050-847C-40BA-AF98-0D2BDE4B45DD}" type="pres">
      <dgm:prSet presAssocID="{2B75C23B-780A-4F3E-91AD-BC0EA1F3D9C0}" presName="composite" presStyleCnt="0"/>
      <dgm:spPr/>
    </dgm:pt>
    <dgm:pt modelId="{C22606A3-FD6E-422E-AC2C-84506E1FDD68}" type="pres">
      <dgm:prSet presAssocID="{2B75C23B-780A-4F3E-91AD-BC0EA1F3D9C0}" presName="rect1" presStyleLbl="trAlignAcc1" presStyleIdx="8" presStyleCnt="14">
        <dgm:presLayoutVars>
          <dgm:bulletEnabled val="1"/>
        </dgm:presLayoutVars>
      </dgm:prSet>
      <dgm:spPr/>
    </dgm:pt>
    <dgm:pt modelId="{78C3EB31-F673-446B-AEE0-88285EDF041F}" type="pres">
      <dgm:prSet presAssocID="{2B75C23B-780A-4F3E-91AD-BC0EA1F3D9C0}" presName="rect2" presStyleLbl="fgImgPlace1" presStyleIdx="8" presStyleCnt="14"/>
      <dgm:spPr/>
    </dgm:pt>
    <dgm:pt modelId="{7417DD48-91AD-47B0-A83A-D717E99A3BFA}" type="pres">
      <dgm:prSet presAssocID="{1F1FF588-4658-455A-B763-3A6C18345AAB}" presName="sibTrans" presStyleCnt="0"/>
      <dgm:spPr/>
    </dgm:pt>
    <dgm:pt modelId="{CBE660C6-3CF3-465A-A419-3892421B2652}" type="pres">
      <dgm:prSet presAssocID="{AE45903F-1994-4AC1-B0A3-FAE75F5076AF}" presName="composite" presStyleCnt="0"/>
      <dgm:spPr/>
    </dgm:pt>
    <dgm:pt modelId="{328BC728-4EBE-4118-801F-23BB80C061CA}" type="pres">
      <dgm:prSet presAssocID="{AE45903F-1994-4AC1-B0A3-FAE75F5076AF}" presName="rect1" presStyleLbl="trAlignAcc1" presStyleIdx="9" presStyleCnt="14">
        <dgm:presLayoutVars>
          <dgm:bulletEnabled val="1"/>
        </dgm:presLayoutVars>
      </dgm:prSet>
      <dgm:spPr/>
    </dgm:pt>
    <dgm:pt modelId="{06A6E94D-D66A-4BD2-9864-65D80B868719}" type="pres">
      <dgm:prSet presAssocID="{AE45903F-1994-4AC1-B0A3-FAE75F5076AF}" presName="rect2" presStyleLbl="fgImgPlace1" presStyleIdx="9" presStyleCnt="14"/>
      <dgm:spPr/>
    </dgm:pt>
    <dgm:pt modelId="{11F8B4A7-B241-4022-9D65-4083282B84CA}" type="pres">
      <dgm:prSet presAssocID="{0F2C648A-95C8-4888-93E7-642CED5F4201}" presName="sibTrans" presStyleCnt="0"/>
      <dgm:spPr/>
    </dgm:pt>
    <dgm:pt modelId="{38F75A4A-EC3F-4710-BBB9-885A50186473}" type="pres">
      <dgm:prSet presAssocID="{A02C97EE-EF1D-4B75-A1F6-BA7B6999C7EF}" presName="composite" presStyleCnt="0"/>
      <dgm:spPr/>
    </dgm:pt>
    <dgm:pt modelId="{5E34B0AC-E1AD-4593-96BB-73EBD2F544A6}" type="pres">
      <dgm:prSet presAssocID="{A02C97EE-EF1D-4B75-A1F6-BA7B6999C7EF}" presName="rect1" presStyleLbl="trAlignAcc1" presStyleIdx="10" presStyleCnt="14">
        <dgm:presLayoutVars>
          <dgm:bulletEnabled val="1"/>
        </dgm:presLayoutVars>
      </dgm:prSet>
      <dgm:spPr/>
    </dgm:pt>
    <dgm:pt modelId="{8D307AB6-ABF0-4DFA-A88C-2675C3DD680B}" type="pres">
      <dgm:prSet presAssocID="{A02C97EE-EF1D-4B75-A1F6-BA7B6999C7EF}" presName="rect2" presStyleLbl="fgImgPlace1" presStyleIdx="10" presStyleCnt="14"/>
      <dgm:spPr/>
    </dgm:pt>
    <dgm:pt modelId="{4287223B-8887-4DC9-802C-BEAD56D497D1}" type="pres">
      <dgm:prSet presAssocID="{8C1B4A53-253D-4D50-8A86-AED040EEC1B8}" presName="sibTrans" presStyleCnt="0"/>
      <dgm:spPr/>
    </dgm:pt>
    <dgm:pt modelId="{FE3720E5-8B80-4A88-A0BD-8B60217B231A}" type="pres">
      <dgm:prSet presAssocID="{562CFF05-30D7-45C5-8E79-636C515DF8AC}" presName="composite" presStyleCnt="0"/>
      <dgm:spPr/>
    </dgm:pt>
    <dgm:pt modelId="{CC170E48-EE7C-4E13-AE67-40EE5714D9C9}" type="pres">
      <dgm:prSet presAssocID="{562CFF05-30D7-45C5-8E79-636C515DF8AC}" presName="rect1" presStyleLbl="trAlignAcc1" presStyleIdx="11" presStyleCnt="14">
        <dgm:presLayoutVars>
          <dgm:bulletEnabled val="1"/>
        </dgm:presLayoutVars>
      </dgm:prSet>
      <dgm:spPr/>
    </dgm:pt>
    <dgm:pt modelId="{D8A78068-11E6-4BBB-B967-C0C60F2ECF2C}" type="pres">
      <dgm:prSet presAssocID="{562CFF05-30D7-45C5-8E79-636C515DF8AC}" presName="rect2" presStyleLbl="fgImgPlace1" presStyleIdx="11" presStyleCnt="14"/>
      <dgm:spPr/>
    </dgm:pt>
    <dgm:pt modelId="{49D73E53-91E9-46A1-B17F-EFD933784290}" type="pres">
      <dgm:prSet presAssocID="{574C23BF-3031-487F-8412-DBBC480EB8A2}" presName="sibTrans" presStyleCnt="0"/>
      <dgm:spPr/>
    </dgm:pt>
    <dgm:pt modelId="{E7F6F3AD-C485-4942-8BBE-99C297E14AF9}" type="pres">
      <dgm:prSet presAssocID="{BCE7E8C4-CB26-41FA-B5A9-C8A3A20E6646}" presName="composite" presStyleCnt="0"/>
      <dgm:spPr/>
    </dgm:pt>
    <dgm:pt modelId="{914BFD26-ECB8-45F3-8419-E53F82E2A91E}" type="pres">
      <dgm:prSet presAssocID="{BCE7E8C4-CB26-41FA-B5A9-C8A3A20E6646}" presName="rect1" presStyleLbl="trAlignAcc1" presStyleIdx="12" presStyleCnt="14">
        <dgm:presLayoutVars>
          <dgm:bulletEnabled val="1"/>
        </dgm:presLayoutVars>
      </dgm:prSet>
      <dgm:spPr/>
    </dgm:pt>
    <dgm:pt modelId="{9483E0E7-264A-488A-9C11-E6553C84FDAD}" type="pres">
      <dgm:prSet presAssocID="{BCE7E8C4-CB26-41FA-B5A9-C8A3A20E6646}" presName="rect2" presStyleLbl="fgImgPlace1" presStyleIdx="12" presStyleCnt="14"/>
      <dgm:spPr/>
    </dgm:pt>
    <dgm:pt modelId="{BFF4D97B-7353-40D2-A4EC-6571C913BF4A}" type="pres">
      <dgm:prSet presAssocID="{97F730C7-8771-4CDC-9277-C4446827768D}" presName="sibTrans" presStyleCnt="0"/>
      <dgm:spPr/>
    </dgm:pt>
    <dgm:pt modelId="{D2CA764A-4AE3-42AB-A65D-098E5C229ABE}" type="pres">
      <dgm:prSet presAssocID="{A7AD125A-3479-4ABB-80D0-1B379F4328C2}" presName="composite" presStyleCnt="0"/>
      <dgm:spPr/>
    </dgm:pt>
    <dgm:pt modelId="{B1A39FD7-6A83-40F3-8452-5BD605EBFCA7}" type="pres">
      <dgm:prSet presAssocID="{A7AD125A-3479-4ABB-80D0-1B379F4328C2}" presName="rect1" presStyleLbl="trAlignAcc1" presStyleIdx="13" presStyleCnt="14">
        <dgm:presLayoutVars>
          <dgm:bulletEnabled val="1"/>
        </dgm:presLayoutVars>
      </dgm:prSet>
      <dgm:spPr/>
    </dgm:pt>
    <dgm:pt modelId="{8566A342-AC39-4212-9BA6-829C2AAD7896}" type="pres">
      <dgm:prSet presAssocID="{A7AD125A-3479-4ABB-80D0-1B379F4328C2}" presName="rect2" presStyleLbl="fgImgPlace1" presStyleIdx="13" presStyleCnt="14"/>
      <dgm:spPr/>
    </dgm:pt>
  </dgm:ptLst>
  <dgm:cxnLst>
    <dgm:cxn modelId="{142A7503-B42A-4DB6-94E6-FE5D85AD10A3}" type="presOf" srcId="{AE45903F-1994-4AC1-B0A3-FAE75F5076AF}" destId="{328BC728-4EBE-4118-801F-23BB80C061CA}" srcOrd="0" destOrd="0" presId="urn:microsoft.com/office/officeart/2008/layout/PictureStrips"/>
    <dgm:cxn modelId="{E3FC570D-7D71-48B2-937B-D88025D9C4A7}" type="presOf" srcId="{FCA15E71-C258-41CF-8CD1-3CC8F2AEF507}" destId="{086030F8-AE9D-4D1E-8AB0-65DE24154DCF}" srcOrd="0" destOrd="0" presId="urn:microsoft.com/office/officeart/2008/layout/PictureStrips"/>
    <dgm:cxn modelId="{35195E0E-DAE6-4EEA-AB6A-C176104338D1}" type="presOf" srcId="{32D2702E-0CDC-409F-BF2B-7A8A9564D8B1}" destId="{4FFA2827-AD8A-4808-82C0-74A391C03DC2}" srcOrd="0" destOrd="0" presId="urn:microsoft.com/office/officeart/2008/layout/PictureStrips"/>
    <dgm:cxn modelId="{E76DDB10-C4F2-4FC8-B950-D05DD92586A0}" srcId="{AF1A9F58-77C9-43B1-BBBE-0F667EA68425}" destId="{BCE7E8C4-CB26-41FA-B5A9-C8A3A20E6646}" srcOrd="12" destOrd="0" parTransId="{4528461C-0789-4B18-9E40-F31EEA6F1A45}" sibTransId="{97F730C7-8771-4CDC-9277-C4446827768D}"/>
    <dgm:cxn modelId="{4A9B0F21-B273-4D96-AB23-4FA4FFA62CE5}" type="presOf" srcId="{A02C97EE-EF1D-4B75-A1F6-BA7B6999C7EF}" destId="{5E34B0AC-E1AD-4593-96BB-73EBD2F544A6}" srcOrd="0" destOrd="0" presId="urn:microsoft.com/office/officeart/2008/layout/PictureStrips"/>
    <dgm:cxn modelId="{199B3625-C66D-42B8-B259-1F453E5FE497}" srcId="{AF1A9F58-77C9-43B1-BBBE-0F667EA68425}" destId="{FCA15E71-C258-41CF-8CD1-3CC8F2AEF507}" srcOrd="2" destOrd="0" parTransId="{2D78FD15-29EF-4EAB-9FBE-1F2A44C4C82D}" sibTransId="{1F236288-6342-464B-8E7E-A2AAF0B20141}"/>
    <dgm:cxn modelId="{4ED2DA2F-5DDF-4828-BE45-2C96F9C76D06}" srcId="{AF1A9F58-77C9-43B1-BBBE-0F667EA68425}" destId="{E67E138E-B7F0-43A9-AEB5-162D26FDFBC7}" srcOrd="5" destOrd="0" parTransId="{DD8CEBDC-A847-4DDA-B983-68720CAFE905}" sibTransId="{5A5510F8-A13D-4479-A0D3-ABC2AC71006D}"/>
    <dgm:cxn modelId="{E1AFB331-719F-4ACC-8A23-149ACB25CAE0}" srcId="{AF1A9F58-77C9-43B1-BBBE-0F667EA68425}" destId="{562CFF05-30D7-45C5-8E79-636C515DF8AC}" srcOrd="11" destOrd="0" parTransId="{76B720EC-3614-4D8C-BC1C-8CFB19475080}" sibTransId="{574C23BF-3031-487F-8412-DBBC480EB8A2}"/>
    <dgm:cxn modelId="{0D83173A-8880-43BB-AFCB-15749F203451}" srcId="{AF1A9F58-77C9-43B1-BBBE-0F667EA68425}" destId="{2B75C23B-780A-4F3E-91AD-BC0EA1F3D9C0}" srcOrd="8" destOrd="0" parTransId="{21AD7F62-72A1-4393-ADED-545BBAE5F726}" sibTransId="{1F1FF588-4658-455A-B763-3A6C18345AAB}"/>
    <dgm:cxn modelId="{608C743B-5B1E-4943-A24F-81FC489B4ACE}" srcId="{AF1A9F58-77C9-43B1-BBBE-0F667EA68425}" destId="{AE45903F-1994-4AC1-B0A3-FAE75F5076AF}" srcOrd="9" destOrd="0" parTransId="{3C7B283E-031B-4DF5-A411-DCCF821C848C}" sibTransId="{0F2C648A-95C8-4888-93E7-642CED5F4201}"/>
    <dgm:cxn modelId="{B012773B-028C-4B28-B98B-85E8BCC74474}" srcId="{AF1A9F58-77C9-43B1-BBBE-0F667EA68425}" destId="{A7AD125A-3479-4ABB-80D0-1B379F4328C2}" srcOrd="13" destOrd="0" parTransId="{A4CBD8FB-7D4F-4472-9A9A-E0E82D9F424B}" sibTransId="{208D2041-246B-4CA0-9A4E-B509841F9A9F}"/>
    <dgm:cxn modelId="{868DDC61-A32C-4166-B59C-21AD5259E431}" srcId="{AF1A9F58-77C9-43B1-BBBE-0F667EA68425}" destId="{C0AF1968-EE5F-4B6E-9A01-47E129109640}" srcOrd="0" destOrd="0" parTransId="{DF2286C0-F45F-4D34-9F67-701D98E5A5F8}" sibTransId="{95A4A8D2-167E-4B29-A184-78E189F4E9C6}"/>
    <dgm:cxn modelId="{CE15DB42-2F2F-41B2-AE5D-01E2E1F540DE}" srcId="{AF1A9F58-77C9-43B1-BBBE-0F667EA68425}" destId="{32D2702E-0CDC-409F-BF2B-7A8A9564D8B1}" srcOrd="4" destOrd="0" parTransId="{FC586651-42C7-4075-A45F-B051EAC4F805}" sibTransId="{D7CC822E-E0FA-41A9-ADC3-0C885946DBDB}"/>
    <dgm:cxn modelId="{1687DF68-C223-49A4-B515-01D8574172B7}" type="presOf" srcId="{AF1A9F58-77C9-43B1-BBBE-0F667EA68425}" destId="{861FF6D9-0097-4769-817D-CB0E0AA66FB8}" srcOrd="0" destOrd="0" presId="urn:microsoft.com/office/officeart/2008/layout/PictureStrips"/>
    <dgm:cxn modelId="{E4B45D6C-12CB-4B98-8627-F7633F9BBE3B}" type="presOf" srcId="{2B75C23B-780A-4F3E-91AD-BC0EA1F3D9C0}" destId="{C22606A3-FD6E-422E-AC2C-84506E1FDD68}" srcOrd="0" destOrd="0" presId="urn:microsoft.com/office/officeart/2008/layout/PictureStrips"/>
    <dgm:cxn modelId="{A361F27D-4AD6-4A6C-95BE-61D8FEB7A880}" srcId="{AF1A9F58-77C9-43B1-BBBE-0F667EA68425}" destId="{F7F2A670-757A-4734-B5B7-3080A900FEE0}" srcOrd="3" destOrd="0" parTransId="{2A3DE662-AF32-45C1-917A-812B157320D6}" sibTransId="{136D5102-0CA4-4F65-981B-650350908B3B}"/>
    <dgm:cxn modelId="{4A6B377E-7C98-4393-A0ED-C46B18624AEC}" srcId="{AF1A9F58-77C9-43B1-BBBE-0F667EA68425}" destId="{E0444FD1-C474-4B43-B5E6-A868AC023468}" srcOrd="1" destOrd="0" parTransId="{D59C1938-4942-4BDD-8224-90B278AEE77D}" sibTransId="{BEBF2BD7-9289-421F-8CB7-F7995FAFAC6A}"/>
    <dgm:cxn modelId="{EFF8B77F-BF14-44DE-802B-A322BDB221CE}" type="presOf" srcId="{F7F2A670-757A-4734-B5B7-3080A900FEE0}" destId="{05DED47C-C782-4EAA-94A5-FF711096BB8D}" srcOrd="0" destOrd="0" presId="urn:microsoft.com/office/officeart/2008/layout/PictureStrips"/>
    <dgm:cxn modelId="{AAB34484-A057-4835-A920-DFC23B046CF8}" type="presOf" srcId="{F135490C-2F28-43E7-8625-B97180F4C419}" destId="{BF750261-57EA-44DA-A0D7-C3EF16266DDB}" srcOrd="0" destOrd="0" presId="urn:microsoft.com/office/officeart/2008/layout/PictureStrips"/>
    <dgm:cxn modelId="{BCEC118C-58B5-4B48-8F70-A68F1F89F764}" type="presOf" srcId="{E67E138E-B7F0-43A9-AEB5-162D26FDFBC7}" destId="{EDCEA040-7830-4269-8C8A-3E9FD35A7CBD}" srcOrd="0" destOrd="0" presId="urn:microsoft.com/office/officeart/2008/layout/PictureStrips"/>
    <dgm:cxn modelId="{41D31C92-214E-4079-A967-FA29A41B8546}" type="presOf" srcId="{562CFF05-30D7-45C5-8E79-636C515DF8AC}" destId="{CC170E48-EE7C-4E13-AE67-40EE5714D9C9}" srcOrd="0" destOrd="0" presId="urn:microsoft.com/office/officeart/2008/layout/PictureStrips"/>
    <dgm:cxn modelId="{16028E92-91D5-4F3A-97C1-5AA5CAD1D5CB}" type="presOf" srcId="{BCE7E8C4-CB26-41FA-B5A9-C8A3A20E6646}" destId="{914BFD26-ECB8-45F3-8419-E53F82E2A91E}" srcOrd="0" destOrd="0" presId="urn:microsoft.com/office/officeart/2008/layout/PictureStrips"/>
    <dgm:cxn modelId="{E86AAB96-E3F4-4AF5-8745-DFE4DCD107FE}" type="presOf" srcId="{A7AD125A-3479-4ABB-80D0-1B379F4328C2}" destId="{B1A39FD7-6A83-40F3-8452-5BD605EBFCA7}" srcOrd="0" destOrd="0" presId="urn:microsoft.com/office/officeart/2008/layout/PictureStrips"/>
    <dgm:cxn modelId="{C9E38B99-6A11-4F18-9E11-E90A8C6A7711}" type="presOf" srcId="{C0AF1968-EE5F-4B6E-9A01-47E129109640}" destId="{ECA10AC8-5166-49AA-AC74-969E14EB1487}" srcOrd="0" destOrd="0" presId="urn:microsoft.com/office/officeart/2008/layout/PictureStrips"/>
    <dgm:cxn modelId="{860E61CB-DCC9-412C-B6E8-DA52C04F16AB}" type="presOf" srcId="{BC012895-AAD0-4EA2-AB0D-52E118CA6EF4}" destId="{0E031532-51E7-4498-ABB7-10D14309F5B3}" srcOrd="0" destOrd="0" presId="urn:microsoft.com/office/officeart/2008/layout/PictureStrips"/>
    <dgm:cxn modelId="{7E3DCED8-5B2C-4215-8454-6B018F00E878}" srcId="{AF1A9F58-77C9-43B1-BBBE-0F667EA68425}" destId="{F135490C-2F28-43E7-8625-B97180F4C419}" srcOrd="6" destOrd="0" parTransId="{DBADB2AD-2AF7-4C2F-8AEF-EA2CC0168AF8}" sibTransId="{301036A3-96A9-4D62-84C1-7B05929939D9}"/>
    <dgm:cxn modelId="{0384FBDA-E822-4C38-B7D5-91FAE1404584}" type="presOf" srcId="{E0444FD1-C474-4B43-B5E6-A868AC023468}" destId="{081A8379-D00E-4E02-A096-93AB937012B1}" srcOrd="0" destOrd="0" presId="urn:microsoft.com/office/officeart/2008/layout/PictureStrips"/>
    <dgm:cxn modelId="{25C9BFE7-581C-4D14-94C1-6ACD1F8D328B}" srcId="{AF1A9F58-77C9-43B1-BBBE-0F667EA68425}" destId="{A02C97EE-EF1D-4B75-A1F6-BA7B6999C7EF}" srcOrd="10" destOrd="0" parTransId="{B371FD26-433C-4E11-A3C3-528399B33872}" sibTransId="{8C1B4A53-253D-4D50-8A86-AED040EEC1B8}"/>
    <dgm:cxn modelId="{E65D19F0-5C78-4E27-98C9-E11BBD135FD9}" srcId="{AF1A9F58-77C9-43B1-BBBE-0F667EA68425}" destId="{BC012895-AAD0-4EA2-AB0D-52E118CA6EF4}" srcOrd="7" destOrd="0" parTransId="{78F6E386-F2E6-4FB6-8768-B930291FE3EF}" sibTransId="{9C813790-49FC-48BA-A577-86DB99696B3C}"/>
    <dgm:cxn modelId="{0CBC0E77-8D0B-44B4-8506-7B9C747F7EDD}" type="presParOf" srcId="{861FF6D9-0097-4769-817D-CB0E0AA66FB8}" destId="{BC529F69-2E73-4757-B55A-6A028F6A245F}" srcOrd="0" destOrd="0" presId="urn:microsoft.com/office/officeart/2008/layout/PictureStrips"/>
    <dgm:cxn modelId="{3A55C73F-C4FB-4954-8B4F-346D57369FB6}" type="presParOf" srcId="{BC529F69-2E73-4757-B55A-6A028F6A245F}" destId="{ECA10AC8-5166-49AA-AC74-969E14EB1487}" srcOrd="0" destOrd="0" presId="urn:microsoft.com/office/officeart/2008/layout/PictureStrips"/>
    <dgm:cxn modelId="{1461D520-1FDA-41D1-9843-71F8ADD558A7}" type="presParOf" srcId="{BC529F69-2E73-4757-B55A-6A028F6A245F}" destId="{A96B2721-243D-49AA-9A2B-F5CC50BB9283}" srcOrd="1" destOrd="0" presId="urn:microsoft.com/office/officeart/2008/layout/PictureStrips"/>
    <dgm:cxn modelId="{BD6B280C-02C9-4FCD-81C2-F46C4FFD5903}" type="presParOf" srcId="{861FF6D9-0097-4769-817D-CB0E0AA66FB8}" destId="{2F351AFD-EFE8-4D2D-B68A-04FFD2EFD7B7}" srcOrd="1" destOrd="0" presId="urn:microsoft.com/office/officeart/2008/layout/PictureStrips"/>
    <dgm:cxn modelId="{75D50EC7-B6A5-4128-96E5-E23972DD8505}" type="presParOf" srcId="{861FF6D9-0097-4769-817D-CB0E0AA66FB8}" destId="{53559CFF-3751-4318-8518-19530C6C66B0}" srcOrd="2" destOrd="0" presId="urn:microsoft.com/office/officeart/2008/layout/PictureStrips"/>
    <dgm:cxn modelId="{8624741B-9C60-4138-8747-42F62B190D4B}" type="presParOf" srcId="{53559CFF-3751-4318-8518-19530C6C66B0}" destId="{081A8379-D00E-4E02-A096-93AB937012B1}" srcOrd="0" destOrd="0" presId="urn:microsoft.com/office/officeart/2008/layout/PictureStrips"/>
    <dgm:cxn modelId="{7CE29123-4563-45B8-8476-95BC1CDBFEA7}" type="presParOf" srcId="{53559CFF-3751-4318-8518-19530C6C66B0}" destId="{3B257076-7F95-48A3-8943-4CB0DA56F80D}" srcOrd="1" destOrd="0" presId="urn:microsoft.com/office/officeart/2008/layout/PictureStrips"/>
    <dgm:cxn modelId="{78CCE5AE-7153-4F60-9B3F-3BFBBF787F15}" type="presParOf" srcId="{861FF6D9-0097-4769-817D-CB0E0AA66FB8}" destId="{BCF0381C-D7A5-4140-8F80-470C2A8F7469}" srcOrd="3" destOrd="0" presId="urn:microsoft.com/office/officeart/2008/layout/PictureStrips"/>
    <dgm:cxn modelId="{FC49DE0F-0C2D-4151-9990-98EA59CAE84F}" type="presParOf" srcId="{861FF6D9-0097-4769-817D-CB0E0AA66FB8}" destId="{2DD0ADA2-BA40-4016-9472-34D8462C2025}" srcOrd="4" destOrd="0" presId="urn:microsoft.com/office/officeart/2008/layout/PictureStrips"/>
    <dgm:cxn modelId="{60974254-25C3-4BCD-9A81-68A6C8162723}" type="presParOf" srcId="{2DD0ADA2-BA40-4016-9472-34D8462C2025}" destId="{086030F8-AE9D-4D1E-8AB0-65DE24154DCF}" srcOrd="0" destOrd="0" presId="urn:microsoft.com/office/officeart/2008/layout/PictureStrips"/>
    <dgm:cxn modelId="{1427C64B-F735-44F4-84FA-FDDD9A855F0C}" type="presParOf" srcId="{2DD0ADA2-BA40-4016-9472-34D8462C2025}" destId="{8D9B0866-2838-4138-BFAD-C0F03A5DC097}" srcOrd="1" destOrd="0" presId="urn:microsoft.com/office/officeart/2008/layout/PictureStrips"/>
    <dgm:cxn modelId="{65C2B877-C255-4358-8CF2-CA8949609FD1}" type="presParOf" srcId="{861FF6D9-0097-4769-817D-CB0E0AA66FB8}" destId="{B99DCF44-BA53-43AB-AAEA-7D005F40BBA7}" srcOrd="5" destOrd="0" presId="urn:microsoft.com/office/officeart/2008/layout/PictureStrips"/>
    <dgm:cxn modelId="{10B638C6-84F0-4766-B888-C6E4CBD93FFB}" type="presParOf" srcId="{861FF6D9-0097-4769-817D-CB0E0AA66FB8}" destId="{53EE702B-4A77-44C7-B3BF-DD8CF219AB2B}" srcOrd="6" destOrd="0" presId="urn:microsoft.com/office/officeart/2008/layout/PictureStrips"/>
    <dgm:cxn modelId="{3E66CAD5-E60C-42FE-BFFF-7EB6192C1D26}" type="presParOf" srcId="{53EE702B-4A77-44C7-B3BF-DD8CF219AB2B}" destId="{05DED47C-C782-4EAA-94A5-FF711096BB8D}" srcOrd="0" destOrd="0" presId="urn:microsoft.com/office/officeart/2008/layout/PictureStrips"/>
    <dgm:cxn modelId="{59EA375F-1FAA-4E14-B13B-824D7C091913}" type="presParOf" srcId="{53EE702B-4A77-44C7-B3BF-DD8CF219AB2B}" destId="{9F9DDD69-F394-4807-A44E-EE6489883A6D}" srcOrd="1" destOrd="0" presId="urn:microsoft.com/office/officeart/2008/layout/PictureStrips"/>
    <dgm:cxn modelId="{5919FE9F-995D-4C53-83D9-23AD2E35A298}" type="presParOf" srcId="{861FF6D9-0097-4769-817D-CB0E0AA66FB8}" destId="{83A0C7D9-0912-4F43-AC89-BFDFB1466925}" srcOrd="7" destOrd="0" presId="urn:microsoft.com/office/officeart/2008/layout/PictureStrips"/>
    <dgm:cxn modelId="{05F928BA-86C4-4208-87E1-D530B746029E}" type="presParOf" srcId="{861FF6D9-0097-4769-817D-CB0E0AA66FB8}" destId="{DE307B11-5646-488B-ABA3-053F35CD8722}" srcOrd="8" destOrd="0" presId="urn:microsoft.com/office/officeart/2008/layout/PictureStrips"/>
    <dgm:cxn modelId="{331EFD45-139A-44EC-8562-5067D4BF0BF0}" type="presParOf" srcId="{DE307B11-5646-488B-ABA3-053F35CD8722}" destId="{4FFA2827-AD8A-4808-82C0-74A391C03DC2}" srcOrd="0" destOrd="0" presId="urn:microsoft.com/office/officeart/2008/layout/PictureStrips"/>
    <dgm:cxn modelId="{07ED6651-8BC3-4789-98CF-EB346D5083EE}" type="presParOf" srcId="{DE307B11-5646-488B-ABA3-053F35CD8722}" destId="{833FDA76-320F-4C74-8EC9-081D9E3D5DF3}" srcOrd="1" destOrd="0" presId="urn:microsoft.com/office/officeart/2008/layout/PictureStrips"/>
    <dgm:cxn modelId="{869C2F90-DBAC-45F3-AF27-2D289218326E}" type="presParOf" srcId="{861FF6D9-0097-4769-817D-CB0E0AA66FB8}" destId="{64DFFC0A-B68E-41F8-8D87-5CA6F2A2C47F}" srcOrd="9" destOrd="0" presId="urn:microsoft.com/office/officeart/2008/layout/PictureStrips"/>
    <dgm:cxn modelId="{F531F460-FC4A-4D94-A37D-2785792C4462}" type="presParOf" srcId="{861FF6D9-0097-4769-817D-CB0E0AA66FB8}" destId="{2E67AB93-D830-4FD8-84A5-84D00543D8EE}" srcOrd="10" destOrd="0" presId="urn:microsoft.com/office/officeart/2008/layout/PictureStrips"/>
    <dgm:cxn modelId="{E926A127-0E6F-46F1-AF7D-D3C52CD54B54}" type="presParOf" srcId="{2E67AB93-D830-4FD8-84A5-84D00543D8EE}" destId="{EDCEA040-7830-4269-8C8A-3E9FD35A7CBD}" srcOrd="0" destOrd="0" presId="urn:microsoft.com/office/officeart/2008/layout/PictureStrips"/>
    <dgm:cxn modelId="{A63F62D5-ABF6-4B2E-B3DD-DF199BD35616}" type="presParOf" srcId="{2E67AB93-D830-4FD8-84A5-84D00543D8EE}" destId="{1A46F946-09BF-4A9D-AB13-09B3FB26271F}" srcOrd="1" destOrd="0" presId="urn:microsoft.com/office/officeart/2008/layout/PictureStrips"/>
    <dgm:cxn modelId="{BE663A85-DFE5-46F9-855E-3285868DF7EE}" type="presParOf" srcId="{861FF6D9-0097-4769-817D-CB0E0AA66FB8}" destId="{B7E71E0C-6D17-48F6-A58B-301EC1294A63}" srcOrd="11" destOrd="0" presId="urn:microsoft.com/office/officeart/2008/layout/PictureStrips"/>
    <dgm:cxn modelId="{0A0BDD3B-74BC-46B8-AE2C-3E61305EDBBC}" type="presParOf" srcId="{861FF6D9-0097-4769-817D-CB0E0AA66FB8}" destId="{9E4A65E3-D769-4A28-84F3-DC273905677B}" srcOrd="12" destOrd="0" presId="urn:microsoft.com/office/officeart/2008/layout/PictureStrips"/>
    <dgm:cxn modelId="{3988FB96-67A1-4128-9882-2CF43CEAF16A}" type="presParOf" srcId="{9E4A65E3-D769-4A28-84F3-DC273905677B}" destId="{BF750261-57EA-44DA-A0D7-C3EF16266DDB}" srcOrd="0" destOrd="0" presId="urn:microsoft.com/office/officeart/2008/layout/PictureStrips"/>
    <dgm:cxn modelId="{16740D46-9506-459A-A2E8-A892A5B93585}" type="presParOf" srcId="{9E4A65E3-D769-4A28-84F3-DC273905677B}" destId="{745BE271-17FF-4150-9F08-D6C28B588962}" srcOrd="1" destOrd="0" presId="urn:microsoft.com/office/officeart/2008/layout/PictureStrips"/>
    <dgm:cxn modelId="{B25CF537-6ED5-47E3-8068-0C6C1F83543B}" type="presParOf" srcId="{861FF6D9-0097-4769-817D-CB0E0AA66FB8}" destId="{AF656087-BC4C-4B18-B1E3-C690D51FB5A1}" srcOrd="13" destOrd="0" presId="urn:microsoft.com/office/officeart/2008/layout/PictureStrips"/>
    <dgm:cxn modelId="{A6FB0418-9810-475C-9AED-3CA90B3FF02C}" type="presParOf" srcId="{861FF6D9-0097-4769-817D-CB0E0AA66FB8}" destId="{2142B1F3-84B7-4944-ACE7-58350B31D012}" srcOrd="14" destOrd="0" presId="urn:microsoft.com/office/officeart/2008/layout/PictureStrips"/>
    <dgm:cxn modelId="{E6802499-68B4-4666-8927-0D0018D0B201}" type="presParOf" srcId="{2142B1F3-84B7-4944-ACE7-58350B31D012}" destId="{0E031532-51E7-4498-ABB7-10D14309F5B3}" srcOrd="0" destOrd="0" presId="urn:microsoft.com/office/officeart/2008/layout/PictureStrips"/>
    <dgm:cxn modelId="{CDFC7FA4-4007-4FE3-AAF7-BE35E594CBFE}" type="presParOf" srcId="{2142B1F3-84B7-4944-ACE7-58350B31D012}" destId="{A7345576-BCA6-4B32-AC89-BCF92E27FB92}" srcOrd="1" destOrd="0" presId="urn:microsoft.com/office/officeart/2008/layout/PictureStrips"/>
    <dgm:cxn modelId="{B03E016F-C784-4470-A4B6-1DF00B18EBCF}" type="presParOf" srcId="{861FF6D9-0097-4769-817D-CB0E0AA66FB8}" destId="{BA346388-DEDA-4893-AE75-4F6778059011}" srcOrd="15" destOrd="0" presId="urn:microsoft.com/office/officeart/2008/layout/PictureStrips"/>
    <dgm:cxn modelId="{918FB7C8-20E6-4C70-85FA-FB60103E9D46}" type="presParOf" srcId="{861FF6D9-0097-4769-817D-CB0E0AA66FB8}" destId="{F534A050-847C-40BA-AF98-0D2BDE4B45DD}" srcOrd="16" destOrd="0" presId="urn:microsoft.com/office/officeart/2008/layout/PictureStrips"/>
    <dgm:cxn modelId="{473614E4-5654-4907-9660-76389D3C1C8D}" type="presParOf" srcId="{F534A050-847C-40BA-AF98-0D2BDE4B45DD}" destId="{C22606A3-FD6E-422E-AC2C-84506E1FDD68}" srcOrd="0" destOrd="0" presId="urn:microsoft.com/office/officeart/2008/layout/PictureStrips"/>
    <dgm:cxn modelId="{BB4CD5E4-7627-4247-ADBC-9F1131435668}" type="presParOf" srcId="{F534A050-847C-40BA-AF98-0D2BDE4B45DD}" destId="{78C3EB31-F673-446B-AEE0-88285EDF041F}" srcOrd="1" destOrd="0" presId="urn:microsoft.com/office/officeart/2008/layout/PictureStrips"/>
    <dgm:cxn modelId="{B38A2577-6AE8-4DEE-9209-03F6F0F9B4FA}" type="presParOf" srcId="{861FF6D9-0097-4769-817D-CB0E0AA66FB8}" destId="{7417DD48-91AD-47B0-A83A-D717E99A3BFA}" srcOrd="17" destOrd="0" presId="urn:microsoft.com/office/officeart/2008/layout/PictureStrips"/>
    <dgm:cxn modelId="{1DB0117D-9B09-4EA4-B762-A72BEE71EF23}" type="presParOf" srcId="{861FF6D9-0097-4769-817D-CB0E0AA66FB8}" destId="{CBE660C6-3CF3-465A-A419-3892421B2652}" srcOrd="18" destOrd="0" presId="urn:microsoft.com/office/officeart/2008/layout/PictureStrips"/>
    <dgm:cxn modelId="{09F8265D-0699-4660-A49F-EFE712D42A81}" type="presParOf" srcId="{CBE660C6-3CF3-465A-A419-3892421B2652}" destId="{328BC728-4EBE-4118-801F-23BB80C061CA}" srcOrd="0" destOrd="0" presId="urn:microsoft.com/office/officeart/2008/layout/PictureStrips"/>
    <dgm:cxn modelId="{3B1ED90C-74F4-4B10-8A28-2C5999DF4C69}" type="presParOf" srcId="{CBE660C6-3CF3-465A-A419-3892421B2652}" destId="{06A6E94D-D66A-4BD2-9864-65D80B868719}" srcOrd="1" destOrd="0" presId="urn:microsoft.com/office/officeart/2008/layout/PictureStrips"/>
    <dgm:cxn modelId="{7067576D-F70B-4949-AC4C-A468E7B7F431}" type="presParOf" srcId="{861FF6D9-0097-4769-817D-CB0E0AA66FB8}" destId="{11F8B4A7-B241-4022-9D65-4083282B84CA}" srcOrd="19" destOrd="0" presId="urn:microsoft.com/office/officeart/2008/layout/PictureStrips"/>
    <dgm:cxn modelId="{74BD6C4C-8FCE-4B3A-826A-B594873898FF}" type="presParOf" srcId="{861FF6D9-0097-4769-817D-CB0E0AA66FB8}" destId="{38F75A4A-EC3F-4710-BBB9-885A50186473}" srcOrd="20" destOrd="0" presId="urn:microsoft.com/office/officeart/2008/layout/PictureStrips"/>
    <dgm:cxn modelId="{3F47E64C-D541-484C-9F3B-418A7DE5F092}" type="presParOf" srcId="{38F75A4A-EC3F-4710-BBB9-885A50186473}" destId="{5E34B0AC-E1AD-4593-96BB-73EBD2F544A6}" srcOrd="0" destOrd="0" presId="urn:microsoft.com/office/officeart/2008/layout/PictureStrips"/>
    <dgm:cxn modelId="{9B1A0680-EF0D-4CC6-ADBD-798F47A65BD6}" type="presParOf" srcId="{38F75A4A-EC3F-4710-BBB9-885A50186473}" destId="{8D307AB6-ABF0-4DFA-A88C-2675C3DD680B}" srcOrd="1" destOrd="0" presId="urn:microsoft.com/office/officeart/2008/layout/PictureStrips"/>
    <dgm:cxn modelId="{C43B0343-3787-40E4-9CE6-514E9267E89F}" type="presParOf" srcId="{861FF6D9-0097-4769-817D-CB0E0AA66FB8}" destId="{4287223B-8887-4DC9-802C-BEAD56D497D1}" srcOrd="21" destOrd="0" presId="urn:microsoft.com/office/officeart/2008/layout/PictureStrips"/>
    <dgm:cxn modelId="{A3AB9F71-199D-4735-9AEC-A79EA66379E6}" type="presParOf" srcId="{861FF6D9-0097-4769-817D-CB0E0AA66FB8}" destId="{FE3720E5-8B80-4A88-A0BD-8B60217B231A}" srcOrd="22" destOrd="0" presId="urn:microsoft.com/office/officeart/2008/layout/PictureStrips"/>
    <dgm:cxn modelId="{36844363-240B-4090-9030-EE14854811BB}" type="presParOf" srcId="{FE3720E5-8B80-4A88-A0BD-8B60217B231A}" destId="{CC170E48-EE7C-4E13-AE67-40EE5714D9C9}" srcOrd="0" destOrd="0" presId="urn:microsoft.com/office/officeart/2008/layout/PictureStrips"/>
    <dgm:cxn modelId="{2148EE8D-BC90-4B92-B395-380226FCD669}" type="presParOf" srcId="{FE3720E5-8B80-4A88-A0BD-8B60217B231A}" destId="{D8A78068-11E6-4BBB-B967-C0C60F2ECF2C}" srcOrd="1" destOrd="0" presId="urn:microsoft.com/office/officeart/2008/layout/PictureStrips"/>
    <dgm:cxn modelId="{9750A027-08F1-4FD4-9A14-9538A2C4B2D5}" type="presParOf" srcId="{861FF6D9-0097-4769-817D-CB0E0AA66FB8}" destId="{49D73E53-91E9-46A1-B17F-EFD933784290}" srcOrd="23" destOrd="0" presId="urn:microsoft.com/office/officeart/2008/layout/PictureStrips"/>
    <dgm:cxn modelId="{6D1E724A-7D10-4783-9CFD-F3A4C1945977}" type="presParOf" srcId="{861FF6D9-0097-4769-817D-CB0E0AA66FB8}" destId="{E7F6F3AD-C485-4942-8BBE-99C297E14AF9}" srcOrd="24" destOrd="0" presId="urn:microsoft.com/office/officeart/2008/layout/PictureStrips"/>
    <dgm:cxn modelId="{C467A02A-463E-47B0-9EAC-4C98DCCF6927}" type="presParOf" srcId="{E7F6F3AD-C485-4942-8BBE-99C297E14AF9}" destId="{914BFD26-ECB8-45F3-8419-E53F82E2A91E}" srcOrd="0" destOrd="0" presId="urn:microsoft.com/office/officeart/2008/layout/PictureStrips"/>
    <dgm:cxn modelId="{86AB6E1D-7A2B-45E4-AECA-6F5A70ED6D9F}" type="presParOf" srcId="{E7F6F3AD-C485-4942-8BBE-99C297E14AF9}" destId="{9483E0E7-264A-488A-9C11-E6553C84FDAD}" srcOrd="1" destOrd="0" presId="urn:microsoft.com/office/officeart/2008/layout/PictureStrips"/>
    <dgm:cxn modelId="{DEC378AC-990B-4A74-9E8E-5E1264C5C51F}" type="presParOf" srcId="{861FF6D9-0097-4769-817D-CB0E0AA66FB8}" destId="{BFF4D97B-7353-40D2-A4EC-6571C913BF4A}" srcOrd="25" destOrd="0" presId="urn:microsoft.com/office/officeart/2008/layout/PictureStrips"/>
    <dgm:cxn modelId="{B5221D63-314D-4302-953B-E7C8E6A74654}" type="presParOf" srcId="{861FF6D9-0097-4769-817D-CB0E0AA66FB8}" destId="{D2CA764A-4AE3-42AB-A65D-098E5C229ABE}" srcOrd="26" destOrd="0" presId="urn:microsoft.com/office/officeart/2008/layout/PictureStrips"/>
    <dgm:cxn modelId="{B5B3E8D6-8F8B-46D1-8C6D-286998C5104B}" type="presParOf" srcId="{D2CA764A-4AE3-42AB-A65D-098E5C229ABE}" destId="{B1A39FD7-6A83-40F3-8452-5BD605EBFCA7}" srcOrd="0" destOrd="0" presId="urn:microsoft.com/office/officeart/2008/layout/PictureStrips"/>
    <dgm:cxn modelId="{332BDE0E-5262-4EC1-B45D-12B2D69B48EE}" type="presParOf" srcId="{D2CA764A-4AE3-42AB-A65D-098E5C229ABE}" destId="{8566A342-AC39-4212-9BA6-829C2AAD7896}"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93ADD7-EBF7-4937-AE80-9F79FB55CF8D}" type="doc">
      <dgm:prSet loTypeId="urn:microsoft.com/office/officeart/2005/8/layout/default" loCatId="list" qsTypeId="urn:microsoft.com/office/officeart/2005/8/quickstyle/simple5" qsCatId="simple" csTypeId="urn:microsoft.com/office/officeart/2005/8/colors/accent3_2" csCatId="accent3" phldr="1"/>
      <dgm:spPr/>
      <dgm:t>
        <a:bodyPr/>
        <a:lstStyle/>
        <a:p>
          <a:endParaRPr lang="en-US"/>
        </a:p>
      </dgm:t>
    </dgm:pt>
    <dgm:pt modelId="{FF679213-C250-478F-A4FD-D165507A73D5}">
      <dgm:prSet phldrT="[Text]" custT="1"/>
      <dgm:spPr/>
      <dgm:t>
        <a:bodyPr/>
        <a:lstStyle/>
        <a:p>
          <a:r>
            <a:rPr lang="en-US" sz="2000" i="0">
              <a:solidFill>
                <a:schemeClr val="tx1"/>
              </a:solidFill>
              <a:effectLst/>
              <a:latin typeface="Arial" panose="020B0604020202020204" pitchFamily="34" charset="0"/>
              <a:cs typeface="Arial" panose="020B0604020202020204" pitchFamily="34" charset="0"/>
            </a:rPr>
            <a:t>Cosine Similarity</a:t>
          </a:r>
          <a:endParaRPr lang="en-US" sz="2000">
            <a:solidFill>
              <a:schemeClr val="tx1"/>
            </a:solidFill>
          </a:endParaRPr>
        </a:p>
      </dgm:t>
    </dgm:pt>
    <dgm:pt modelId="{EF64FD81-98CE-44A7-A672-C70D327EBAB3}" type="parTrans" cxnId="{0E3E0E27-C5E5-4DBF-B6E1-BCAA796D8EB3}">
      <dgm:prSet/>
      <dgm:spPr/>
      <dgm:t>
        <a:bodyPr/>
        <a:lstStyle/>
        <a:p>
          <a:endParaRPr lang="en-US"/>
        </a:p>
      </dgm:t>
    </dgm:pt>
    <dgm:pt modelId="{5648CE46-4F56-4A37-A9A8-6CFF3E37BCA7}" type="sibTrans" cxnId="{0E3E0E27-C5E5-4DBF-B6E1-BCAA796D8EB3}">
      <dgm:prSet/>
      <dgm:spPr/>
      <dgm:t>
        <a:bodyPr/>
        <a:lstStyle/>
        <a:p>
          <a:endParaRPr lang="en-US"/>
        </a:p>
      </dgm:t>
    </dgm:pt>
    <dgm:pt modelId="{36BD4D8A-F4A2-4FD3-8709-0A0C3240A772}">
      <dgm:prSet custT="1"/>
      <dgm:spPr/>
      <dgm:t>
        <a:bodyPr/>
        <a:lstStyle/>
        <a:p>
          <a:r>
            <a:rPr lang="en-US" sz="2000" i="0">
              <a:solidFill>
                <a:schemeClr val="tx1"/>
              </a:solidFill>
              <a:effectLst/>
              <a:latin typeface="Arial" panose="020B0604020202020204" pitchFamily="34" charset="0"/>
              <a:cs typeface="Arial" panose="020B0604020202020204" pitchFamily="34" charset="0"/>
            </a:rPr>
            <a:t>Euclidean Distance</a:t>
          </a:r>
          <a:endParaRPr lang="en-US" sz="2000" dirty="0">
            <a:solidFill>
              <a:schemeClr val="tx1"/>
            </a:solidFill>
            <a:latin typeface="Arial" panose="020B0604020202020204" pitchFamily="34" charset="0"/>
            <a:cs typeface="Arial" panose="020B0604020202020204" pitchFamily="34" charset="0"/>
          </a:endParaRPr>
        </a:p>
      </dgm:t>
    </dgm:pt>
    <dgm:pt modelId="{2C1BEDDE-490F-4333-9FF0-F22F528D05F0}" type="parTrans" cxnId="{D5D7E025-38E1-45BD-A3B3-63A6CA3919E1}">
      <dgm:prSet/>
      <dgm:spPr/>
      <dgm:t>
        <a:bodyPr/>
        <a:lstStyle/>
        <a:p>
          <a:endParaRPr lang="en-US"/>
        </a:p>
      </dgm:t>
    </dgm:pt>
    <dgm:pt modelId="{BDCCE294-C816-4F3A-B5E6-06C36F766499}" type="sibTrans" cxnId="{D5D7E025-38E1-45BD-A3B3-63A6CA3919E1}">
      <dgm:prSet/>
      <dgm:spPr/>
      <dgm:t>
        <a:bodyPr/>
        <a:lstStyle/>
        <a:p>
          <a:endParaRPr lang="en-US"/>
        </a:p>
      </dgm:t>
    </dgm:pt>
    <dgm:pt modelId="{A676B83C-FDFB-47B6-B1BB-E94AA88B442B}">
      <dgm:prSet custT="1"/>
      <dgm:spPr/>
      <dgm:t>
        <a:bodyPr/>
        <a:lstStyle/>
        <a:p>
          <a:r>
            <a:rPr lang="en-US" sz="2000" i="0">
              <a:solidFill>
                <a:schemeClr val="tx1"/>
              </a:solidFill>
              <a:effectLst/>
              <a:latin typeface="Arial" panose="020B0604020202020204" pitchFamily="34" charset="0"/>
              <a:cs typeface="Arial" panose="020B0604020202020204" pitchFamily="34" charset="0"/>
            </a:rPr>
            <a:t>Manhattan Distance (L1 Distance)</a:t>
          </a:r>
          <a:endParaRPr lang="en-US" sz="2000" i="0" dirty="0">
            <a:solidFill>
              <a:schemeClr val="tx1"/>
            </a:solidFill>
            <a:effectLst/>
            <a:latin typeface="Arial" panose="020B0604020202020204" pitchFamily="34" charset="0"/>
            <a:cs typeface="Arial" panose="020B0604020202020204" pitchFamily="34" charset="0"/>
          </a:endParaRPr>
        </a:p>
      </dgm:t>
    </dgm:pt>
    <dgm:pt modelId="{4B7B4AB2-6B56-47F7-88FC-CEABEDCE7AFF}" type="parTrans" cxnId="{0945C22D-4E88-42EC-8387-67A8774B34B2}">
      <dgm:prSet/>
      <dgm:spPr/>
      <dgm:t>
        <a:bodyPr/>
        <a:lstStyle/>
        <a:p>
          <a:endParaRPr lang="en-US"/>
        </a:p>
      </dgm:t>
    </dgm:pt>
    <dgm:pt modelId="{7B3BFB3C-DDB9-4B2A-87AA-EEF8D75D0D9B}" type="sibTrans" cxnId="{0945C22D-4E88-42EC-8387-67A8774B34B2}">
      <dgm:prSet/>
      <dgm:spPr/>
      <dgm:t>
        <a:bodyPr/>
        <a:lstStyle/>
        <a:p>
          <a:endParaRPr lang="en-US"/>
        </a:p>
      </dgm:t>
    </dgm:pt>
    <dgm:pt modelId="{47ECD242-E970-40D2-9D65-5D753C3C02AC}">
      <dgm:prSet custT="1"/>
      <dgm:spPr/>
      <dgm:t>
        <a:bodyPr/>
        <a:lstStyle/>
        <a:p>
          <a:r>
            <a:rPr lang="en-US" sz="2000" i="0">
              <a:solidFill>
                <a:schemeClr val="tx1"/>
              </a:solidFill>
              <a:effectLst/>
              <a:latin typeface="Arial" panose="020B0604020202020204" pitchFamily="34" charset="0"/>
              <a:cs typeface="Arial" panose="020B0604020202020204" pitchFamily="34" charset="0"/>
            </a:rPr>
            <a:t>Minkowski Distance</a:t>
          </a:r>
          <a:endParaRPr lang="en-US" sz="2000" dirty="0">
            <a:solidFill>
              <a:schemeClr val="tx1"/>
            </a:solidFill>
            <a:latin typeface="Arial" panose="020B0604020202020204" pitchFamily="34" charset="0"/>
            <a:cs typeface="Arial" panose="020B0604020202020204" pitchFamily="34" charset="0"/>
          </a:endParaRPr>
        </a:p>
      </dgm:t>
    </dgm:pt>
    <dgm:pt modelId="{9F2D9075-2DD1-43F8-B6E4-D3C3CAB9CEF7}" type="parTrans" cxnId="{1649BE7D-6F65-4BBA-8FA5-82DBE28E41A2}">
      <dgm:prSet/>
      <dgm:spPr/>
      <dgm:t>
        <a:bodyPr/>
        <a:lstStyle/>
        <a:p>
          <a:endParaRPr lang="en-US"/>
        </a:p>
      </dgm:t>
    </dgm:pt>
    <dgm:pt modelId="{B6230437-50D2-4911-9914-0B410029D843}" type="sibTrans" cxnId="{1649BE7D-6F65-4BBA-8FA5-82DBE28E41A2}">
      <dgm:prSet/>
      <dgm:spPr/>
      <dgm:t>
        <a:bodyPr/>
        <a:lstStyle/>
        <a:p>
          <a:endParaRPr lang="en-US"/>
        </a:p>
      </dgm:t>
    </dgm:pt>
    <dgm:pt modelId="{ACBA76FF-CDBA-4E96-84C9-D4AE16B11468}">
      <dgm:prSet custT="1"/>
      <dgm:spPr/>
      <dgm:t>
        <a:bodyPr/>
        <a:lstStyle/>
        <a:p>
          <a:r>
            <a:rPr lang="en-US" sz="2000" i="0">
              <a:solidFill>
                <a:schemeClr val="tx1"/>
              </a:solidFill>
              <a:effectLst/>
              <a:latin typeface="Arial" panose="020B0604020202020204" pitchFamily="34" charset="0"/>
              <a:cs typeface="Arial" panose="020B0604020202020204" pitchFamily="34" charset="0"/>
            </a:rPr>
            <a:t>Jaccard Similarity</a:t>
          </a:r>
          <a:endParaRPr lang="en-US" sz="2000" i="0" dirty="0">
            <a:solidFill>
              <a:schemeClr val="tx1"/>
            </a:solidFill>
            <a:effectLst/>
            <a:latin typeface="Arial" panose="020B0604020202020204" pitchFamily="34" charset="0"/>
            <a:cs typeface="Arial" panose="020B0604020202020204" pitchFamily="34" charset="0"/>
          </a:endParaRPr>
        </a:p>
      </dgm:t>
    </dgm:pt>
    <dgm:pt modelId="{075B5BA9-13EE-4C0B-B7D1-4CA52CB757A8}" type="parTrans" cxnId="{FAB78F97-10F9-44DC-9A1D-695BA5E35820}">
      <dgm:prSet/>
      <dgm:spPr/>
      <dgm:t>
        <a:bodyPr/>
        <a:lstStyle/>
        <a:p>
          <a:endParaRPr lang="en-US"/>
        </a:p>
      </dgm:t>
    </dgm:pt>
    <dgm:pt modelId="{3692FA16-A148-4FF2-B2D4-0CAF100B7155}" type="sibTrans" cxnId="{FAB78F97-10F9-44DC-9A1D-695BA5E35820}">
      <dgm:prSet/>
      <dgm:spPr/>
      <dgm:t>
        <a:bodyPr/>
        <a:lstStyle/>
        <a:p>
          <a:endParaRPr lang="en-US"/>
        </a:p>
      </dgm:t>
    </dgm:pt>
    <dgm:pt modelId="{390DA0A8-0CD2-483C-B92C-DB2FD0B6B8ED}">
      <dgm:prSet custT="1"/>
      <dgm:spPr/>
      <dgm:t>
        <a:bodyPr/>
        <a:lstStyle/>
        <a:p>
          <a:r>
            <a:rPr lang="en-US" sz="2000" i="0">
              <a:solidFill>
                <a:schemeClr val="tx1"/>
              </a:solidFill>
              <a:effectLst/>
              <a:latin typeface="Arial" panose="020B0604020202020204" pitchFamily="34" charset="0"/>
              <a:cs typeface="Arial" panose="020B0604020202020204" pitchFamily="34" charset="0"/>
            </a:rPr>
            <a:t>Hamming Distance</a:t>
          </a:r>
          <a:endParaRPr lang="en-US" sz="2000" dirty="0">
            <a:solidFill>
              <a:schemeClr val="tx1"/>
            </a:solidFill>
            <a:latin typeface="Arial" panose="020B0604020202020204" pitchFamily="34" charset="0"/>
            <a:cs typeface="Arial" panose="020B0604020202020204" pitchFamily="34" charset="0"/>
          </a:endParaRPr>
        </a:p>
      </dgm:t>
    </dgm:pt>
    <dgm:pt modelId="{163FD3B1-631A-42E6-BEF4-289FF8D85E4F}" type="parTrans" cxnId="{F6899E58-2EA7-4BAA-A3E9-BECEADA6DC65}">
      <dgm:prSet/>
      <dgm:spPr/>
      <dgm:t>
        <a:bodyPr/>
        <a:lstStyle/>
        <a:p>
          <a:endParaRPr lang="en-US"/>
        </a:p>
      </dgm:t>
    </dgm:pt>
    <dgm:pt modelId="{34880C81-0805-48B0-8E44-7FBE9D504FAB}" type="sibTrans" cxnId="{F6899E58-2EA7-4BAA-A3E9-BECEADA6DC65}">
      <dgm:prSet/>
      <dgm:spPr/>
      <dgm:t>
        <a:bodyPr/>
        <a:lstStyle/>
        <a:p>
          <a:endParaRPr lang="en-US"/>
        </a:p>
      </dgm:t>
    </dgm:pt>
    <dgm:pt modelId="{D3C0E26A-0E89-49EF-8F41-948B91B573D2}">
      <dgm:prSet custT="1"/>
      <dgm:spPr/>
      <dgm:t>
        <a:bodyPr/>
        <a:lstStyle/>
        <a:p>
          <a:r>
            <a:rPr lang="en-US" sz="2000" i="0">
              <a:solidFill>
                <a:schemeClr val="tx1"/>
              </a:solidFill>
              <a:effectLst/>
              <a:latin typeface="Arial" panose="020B0604020202020204" pitchFamily="34" charset="0"/>
              <a:cs typeface="Arial" panose="020B0604020202020204" pitchFamily="34" charset="0"/>
            </a:rPr>
            <a:t>Pearson Correlation Coefficient</a:t>
          </a:r>
          <a:endParaRPr lang="en-US" sz="2000" i="0" dirty="0">
            <a:solidFill>
              <a:schemeClr val="tx1"/>
            </a:solidFill>
            <a:effectLst/>
            <a:latin typeface="Arial" panose="020B0604020202020204" pitchFamily="34" charset="0"/>
            <a:cs typeface="Arial" panose="020B0604020202020204" pitchFamily="34" charset="0"/>
          </a:endParaRPr>
        </a:p>
      </dgm:t>
    </dgm:pt>
    <dgm:pt modelId="{49848651-1041-4AD6-8663-1538E300DC31}" type="parTrans" cxnId="{44C3C260-3E01-407D-8476-9BA5938F7F78}">
      <dgm:prSet/>
      <dgm:spPr/>
      <dgm:t>
        <a:bodyPr/>
        <a:lstStyle/>
        <a:p>
          <a:endParaRPr lang="en-US"/>
        </a:p>
      </dgm:t>
    </dgm:pt>
    <dgm:pt modelId="{8B041D72-973E-440B-9AD6-96079FB0E7D4}" type="sibTrans" cxnId="{44C3C260-3E01-407D-8476-9BA5938F7F78}">
      <dgm:prSet/>
      <dgm:spPr/>
      <dgm:t>
        <a:bodyPr/>
        <a:lstStyle/>
        <a:p>
          <a:endParaRPr lang="en-US"/>
        </a:p>
      </dgm:t>
    </dgm:pt>
    <dgm:pt modelId="{001FA7CF-FA65-4AE9-9C17-80032D317E81}">
      <dgm:prSet custT="1"/>
      <dgm:spPr/>
      <dgm:t>
        <a:bodyPr/>
        <a:lstStyle/>
        <a:p>
          <a:r>
            <a:rPr lang="en-US" sz="2000" i="0" dirty="0">
              <a:solidFill>
                <a:schemeClr val="tx1"/>
              </a:solidFill>
              <a:effectLst/>
              <a:latin typeface="Arial" panose="020B0604020202020204" pitchFamily="34" charset="0"/>
              <a:cs typeface="Arial" panose="020B0604020202020204" pitchFamily="34" charset="0"/>
            </a:rPr>
            <a:t>Spearman Rank Correlation</a:t>
          </a:r>
          <a:endParaRPr lang="en-US" sz="2000" dirty="0">
            <a:solidFill>
              <a:schemeClr val="tx1"/>
            </a:solidFill>
            <a:latin typeface="Arial" panose="020B0604020202020204" pitchFamily="34" charset="0"/>
            <a:cs typeface="Arial" panose="020B0604020202020204" pitchFamily="34" charset="0"/>
          </a:endParaRPr>
        </a:p>
      </dgm:t>
    </dgm:pt>
    <dgm:pt modelId="{CAF8EB36-FB12-4358-843A-A76356A4921B}" type="parTrans" cxnId="{50FD0C6B-D9BB-4F31-A9AF-36A70A4CE3AE}">
      <dgm:prSet/>
      <dgm:spPr/>
      <dgm:t>
        <a:bodyPr/>
        <a:lstStyle/>
        <a:p>
          <a:endParaRPr lang="en-US"/>
        </a:p>
      </dgm:t>
    </dgm:pt>
    <dgm:pt modelId="{7FEFBE07-9102-4EAC-9840-14BC3D381697}" type="sibTrans" cxnId="{50FD0C6B-D9BB-4F31-A9AF-36A70A4CE3AE}">
      <dgm:prSet/>
      <dgm:spPr/>
      <dgm:t>
        <a:bodyPr/>
        <a:lstStyle/>
        <a:p>
          <a:endParaRPr lang="en-US"/>
        </a:p>
      </dgm:t>
    </dgm:pt>
    <dgm:pt modelId="{BFC2C489-DB02-4A98-A949-0B009F08DAC0}">
      <dgm:prSet custT="1"/>
      <dgm:spPr/>
      <dgm:t>
        <a:bodyPr/>
        <a:lstStyle/>
        <a:p>
          <a:r>
            <a:rPr lang="en-US" sz="2000" i="0">
              <a:solidFill>
                <a:schemeClr val="tx1"/>
              </a:solidFill>
              <a:effectLst/>
              <a:latin typeface="Arial" panose="020B0604020202020204" pitchFamily="34" charset="0"/>
              <a:cs typeface="Arial" panose="020B0604020202020204" pitchFamily="34" charset="0"/>
            </a:rPr>
            <a:t>Kullback-Leibler Divergence</a:t>
          </a:r>
          <a:endParaRPr lang="en-US" sz="2000" i="0" dirty="0">
            <a:solidFill>
              <a:schemeClr val="tx1"/>
            </a:solidFill>
            <a:effectLst/>
            <a:latin typeface="Arial" panose="020B0604020202020204" pitchFamily="34" charset="0"/>
            <a:cs typeface="Arial" panose="020B0604020202020204" pitchFamily="34" charset="0"/>
          </a:endParaRPr>
        </a:p>
      </dgm:t>
    </dgm:pt>
    <dgm:pt modelId="{0669F718-5FFE-478F-9B6C-412A7D2317E6}" type="parTrans" cxnId="{F145F829-592E-48AA-BF7A-5961E8FFC69E}">
      <dgm:prSet/>
      <dgm:spPr/>
      <dgm:t>
        <a:bodyPr/>
        <a:lstStyle/>
        <a:p>
          <a:endParaRPr lang="en-US"/>
        </a:p>
      </dgm:t>
    </dgm:pt>
    <dgm:pt modelId="{3D0AC553-B777-4B32-A606-C9A8C4424500}" type="sibTrans" cxnId="{F145F829-592E-48AA-BF7A-5961E8FFC69E}">
      <dgm:prSet/>
      <dgm:spPr/>
      <dgm:t>
        <a:bodyPr/>
        <a:lstStyle/>
        <a:p>
          <a:endParaRPr lang="en-US"/>
        </a:p>
      </dgm:t>
    </dgm:pt>
    <dgm:pt modelId="{EAF6EE98-2009-498A-B99E-60545474D0ED}">
      <dgm:prSet custT="1"/>
      <dgm:spPr/>
      <dgm:t>
        <a:bodyPr/>
        <a:lstStyle/>
        <a:p>
          <a:r>
            <a:rPr lang="en-US" sz="2000" i="0">
              <a:solidFill>
                <a:schemeClr val="tx1"/>
              </a:solidFill>
              <a:effectLst/>
              <a:latin typeface="Arial" panose="020B0604020202020204" pitchFamily="34" charset="0"/>
              <a:cs typeface="Arial" panose="020B0604020202020204" pitchFamily="34" charset="0"/>
            </a:rPr>
            <a:t>Earth Mover's Distance (EMD)</a:t>
          </a:r>
          <a:endParaRPr lang="en-US" sz="2000" dirty="0">
            <a:solidFill>
              <a:schemeClr val="tx1"/>
            </a:solidFill>
            <a:latin typeface="Arial" panose="020B0604020202020204" pitchFamily="34" charset="0"/>
            <a:cs typeface="Arial" panose="020B0604020202020204" pitchFamily="34" charset="0"/>
          </a:endParaRPr>
        </a:p>
      </dgm:t>
    </dgm:pt>
    <dgm:pt modelId="{DC10D1B4-A4E7-46DD-8F8C-90E624C1C664}" type="parTrans" cxnId="{4E689C19-AF51-4828-BF97-221FC553CC56}">
      <dgm:prSet/>
      <dgm:spPr/>
      <dgm:t>
        <a:bodyPr/>
        <a:lstStyle/>
        <a:p>
          <a:endParaRPr lang="en-US"/>
        </a:p>
      </dgm:t>
    </dgm:pt>
    <dgm:pt modelId="{371F006D-884B-450E-B5BB-F52B438D6321}" type="sibTrans" cxnId="{4E689C19-AF51-4828-BF97-221FC553CC56}">
      <dgm:prSet/>
      <dgm:spPr/>
      <dgm:t>
        <a:bodyPr/>
        <a:lstStyle/>
        <a:p>
          <a:endParaRPr lang="en-US"/>
        </a:p>
      </dgm:t>
    </dgm:pt>
    <dgm:pt modelId="{7901FFBF-3574-4254-9B9F-8160B7165360}" type="pres">
      <dgm:prSet presAssocID="{5293ADD7-EBF7-4937-AE80-9F79FB55CF8D}" presName="diagram" presStyleCnt="0">
        <dgm:presLayoutVars>
          <dgm:dir/>
          <dgm:resizeHandles val="exact"/>
        </dgm:presLayoutVars>
      </dgm:prSet>
      <dgm:spPr/>
    </dgm:pt>
    <dgm:pt modelId="{5C4E24CA-20D7-4E10-B24B-A1D6A27CE6F3}" type="pres">
      <dgm:prSet presAssocID="{FF679213-C250-478F-A4FD-D165507A73D5}" presName="node" presStyleLbl="node1" presStyleIdx="0" presStyleCnt="10">
        <dgm:presLayoutVars>
          <dgm:bulletEnabled val="1"/>
        </dgm:presLayoutVars>
      </dgm:prSet>
      <dgm:spPr/>
    </dgm:pt>
    <dgm:pt modelId="{CD6F2A01-8DFE-453E-BEB8-782CC3E1BDEE}" type="pres">
      <dgm:prSet presAssocID="{5648CE46-4F56-4A37-A9A8-6CFF3E37BCA7}" presName="sibTrans" presStyleCnt="0"/>
      <dgm:spPr/>
    </dgm:pt>
    <dgm:pt modelId="{77F24E3D-3324-42F0-B710-B2296F68EC41}" type="pres">
      <dgm:prSet presAssocID="{36BD4D8A-F4A2-4FD3-8709-0A0C3240A772}" presName="node" presStyleLbl="node1" presStyleIdx="1" presStyleCnt="10">
        <dgm:presLayoutVars>
          <dgm:bulletEnabled val="1"/>
        </dgm:presLayoutVars>
      </dgm:prSet>
      <dgm:spPr/>
    </dgm:pt>
    <dgm:pt modelId="{29C533EC-10A7-45BC-AE98-D4273FD2CEC2}" type="pres">
      <dgm:prSet presAssocID="{BDCCE294-C816-4F3A-B5E6-06C36F766499}" presName="sibTrans" presStyleCnt="0"/>
      <dgm:spPr/>
    </dgm:pt>
    <dgm:pt modelId="{F69DDE86-C609-4540-BF53-AB3E42E4BD49}" type="pres">
      <dgm:prSet presAssocID="{A676B83C-FDFB-47B6-B1BB-E94AA88B442B}" presName="node" presStyleLbl="node1" presStyleIdx="2" presStyleCnt="10">
        <dgm:presLayoutVars>
          <dgm:bulletEnabled val="1"/>
        </dgm:presLayoutVars>
      </dgm:prSet>
      <dgm:spPr/>
    </dgm:pt>
    <dgm:pt modelId="{28A1E900-FF1D-4669-B8BC-D705F79E75A0}" type="pres">
      <dgm:prSet presAssocID="{7B3BFB3C-DDB9-4B2A-87AA-EEF8D75D0D9B}" presName="sibTrans" presStyleCnt="0"/>
      <dgm:spPr/>
    </dgm:pt>
    <dgm:pt modelId="{8B1E01EE-E1B4-44F3-A4D4-80C9D2448F74}" type="pres">
      <dgm:prSet presAssocID="{47ECD242-E970-40D2-9D65-5D753C3C02AC}" presName="node" presStyleLbl="node1" presStyleIdx="3" presStyleCnt="10">
        <dgm:presLayoutVars>
          <dgm:bulletEnabled val="1"/>
        </dgm:presLayoutVars>
      </dgm:prSet>
      <dgm:spPr/>
    </dgm:pt>
    <dgm:pt modelId="{F7C5D90F-08C7-46F4-9E85-A048F9E45D0D}" type="pres">
      <dgm:prSet presAssocID="{B6230437-50D2-4911-9914-0B410029D843}" presName="sibTrans" presStyleCnt="0"/>
      <dgm:spPr/>
    </dgm:pt>
    <dgm:pt modelId="{F43EFA8E-4ED7-4CD8-8B82-686103C620BF}" type="pres">
      <dgm:prSet presAssocID="{ACBA76FF-CDBA-4E96-84C9-D4AE16B11468}" presName="node" presStyleLbl="node1" presStyleIdx="4" presStyleCnt="10">
        <dgm:presLayoutVars>
          <dgm:bulletEnabled val="1"/>
        </dgm:presLayoutVars>
      </dgm:prSet>
      <dgm:spPr/>
    </dgm:pt>
    <dgm:pt modelId="{D4135C2F-91DD-4E70-9133-D3A7CCD002B9}" type="pres">
      <dgm:prSet presAssocID="{3692FA16-A148-4FF2-B2D4-0CAF100B7155}" presName="sibTrans" presStyleCnt="0"/>
      <dgm:spPr/>
    </dgm:pt>
    <dgm:pt modelId="{9F202F68-EEDA-4EC3-BA30-E6BD219474E1}" type="pres">
      <dgm:prSet presAssocID="{390DA0A8-0CD2-483C-B92C-DB2FD0B6B8ED}" presName="node" presStyleLbl="node1" presStyleIdx="5" presStyleCnt="10">
        <dgm:presLayoutVars>
          <dgm:bulletEnabled val="1"/>
        </dgm:presLayoutVars>
      </dgm:prSet>
      <dgm:spPr/>
    </dgm:pt>
    <dgm:pt modelId="{4CDF675E-8215-4BFA-AE04-2AFACEA6F02C}" type="pres">
      <dgm:prSet presAssocID="{34880C81-0805-48B0-8E44-7FBE9D504FAB}" presName="sibTrans" presStyleCnt="0"/>
      <dgm:spPr/>
    </dgm:pt>
    <dgm:pt modelId="{695F023D-AF6D-4D74-A6D0-83A055231DE9}" type="pres">
      <dgm:prSet presAssocID="{D3C0E26A-0E89-49EF-8F41-948B91B573D2}" presName="node" presStyleLbl="node1" presStyleIdx="6" presStyleCnt="10">
        <dgm:presLayoutVars>
          <dgm:bulletEnabled val="1"/>
        </dgm:presLayoutVars>
      </dgm:prSet>
      <dgm:spPr/>
    </dgm:pt>
    <dgm:pt modelId="{6C9E3A69-D127-4172-921E-623553DD4510}" type="pres">
      <dgm:prSet presAssocID="{8B041D72-973E-440B-9AD6-96079FB0E7D4}" presName="sibTrans" presStyleCnt="0"/>
      <dgm:spPr/>
    </dgm:pt>
    <dgm:pt modelId="{21CCFD6F-DAEA-47F8-A29A-D46804689D64}" type="pres">
      <dgm:prSet presAssocID="{001FA7CF-FA65-4AE9-9C17-80032D317E81}" presName="node" presStyleLbl="node1" presStyleIdx="7" presStyleCnt="10">
        <dgm:presLayoutVars>
          <dgm:bulletEnabled val="1"/>
        </dgm:presLayoutVars>
      </dgm:prSet>
      <dgm:spPr/>
    </dgm:pt>
    <dgm:pt modelId="{0338B7F9-373C-48DD-A6DF-B7365D968F18}" type="pres">
      <dgm:prSet presAssocID="{7FEFBE07-9102-4EAC-9840-14BC3D381697}" presName="sibTrans" presStyleCnt="0"/>
      <dgm:spPr/>
    </dgm:pt>
    <dgm:pt modelId="{5F43F76C-1FDB-450A-A071-FAFCAB18C27F}" type="pres">
      <dgm:prSet presAssocID="{BFC2C489-DB02-4A98-A949-0B009F08DAC0}" presName="node" presStyleLbl="node1" presStyleIdx="8" presStyleCnt="10">
        <dgm:presLayoutVars>
          <dgm:bulletEnabled val="1"/>
        </dgm:presLayoutVars>
      </dgm:prSet>
      <dgm:spPr/>
    </dgm:pt>
    <dgm:pt modelId="{ACAA096E-A5EF-4723-BB40-87B3F06463F3}" type="pres">
      <dgm:prSet presAssocID="{3D0AC553-B777-4B32-A606-C9A8C4424500}" presName="sibTrans" presStyleCnt="0"/>
      <dgm:spPr/>
    </dgm:pt>
    <dgm:pt modelId="{044B23FF-2BA2-4B76-844C-0FE784F35059}" type="pres">
      <dgm:prSet presAssocID="{EAF6EE98-2009-498A-B99E-60545474D0ED}" presName="node" presStyleLbl="node1" presStyleIdx="9" presStyleCnt="10">
        <dgm:presLayoutVars>
          <dgm:bulletEnabled val="1"/>
        </dgm:presLayoutVars>
      </dgm:prSet>
      <dgm:spPr/>
    </dgm:pt>
  </dgm:ptLst>
  <dgm:cxnLst>
    <dgm:cxn modelId="{4E689C19-AF51-4828-BF97-221FC553CC56}" srcId="{5293ADD7-EBF7-4937-AE80-9F79FB55CF8D}" destId="{EAF6EE98-2009-498A-B99E-60545474D0ED}" srcOrd="9" destOrd="0" parTransId="{DC10D1B4-A4E7-46DD-8F8C-90E624C1C664}" sibTransId="{371F006D-884B-450E-B5BB-F52B438D6321}"/>
    <dgm:cxn modelId="{D5D7E025-38E1-45BD-A3B3-63A6CA3919E1}" srcId="{5293ADD7-EBF7-4937-AE80-9F79FB55CF8D}" destId="{36BD4D8A-F4A2-4FD3-8709-0A0C3240A772}" srcOrd="1" destOrd="0" parTransId="{2C1BEDDE-490F-4333-9FF0-F22F528D05F0}" sibTransId="{BDCCE294-C816-4F3A-B5E6-06C36F766499}"/>
    <dgm:cxn modelId="{0E3E0E27-C5E5-4DBF-B6E1-BCAA796D8EB3}" srcId="{5293ADD7-EBF7-4937-AE80-9F79FB55CF8D}" destId="{FF679213-C250-478F-A4FD-D165507A73D5}" srcOrd="0" destOrd="0" parTransId="{EF64FD81-98CE-44A7-A672-C70D327EBAB3}" sibTransId="{5648CE46-4F56-4A37-A9A8-6CFF3E37BCA7}"/>
    <dgm:cxn modelId="{F145F829-592E-48AA-BF7A-5961E8FFC69E}" srcId="{5293ADD7-EBF7-4937-AE80-9F79FB55CF8D}" destId="{BFC2C489-DB02-4A98-A949-0B009F08DAC0}" srcOrd="8" destOrd="0" parTransId="{0669F718-5FFE-478F-9B6C-412A7D2317E6}" sibTransId="{3D0AC553-B777-4B32-A606-C9A8C4424500}"/>
    <dgm:cxn modelId="{0945C22D-4E88-42EC-8387-67A8774B34B2}" srcId="{5293ADD7-EBF7-4937-AE80-9F79FB55CF8D}" destId="{A676B83C-FDFB-47B6-B1BB-E94AA88B442B}" srcOrd="2" destOrd="0" parTransId="{4B7B4AB2-6B56-47F7-88FC-CEABEDCE7AFF}" sibTransId="{7B3BFB3C-DDB9-4B2A-87AA-EEF8D75D0D9B}"/>
    <dgm:cxn modelId="{D8E1F13D-F3EC-4CE4-9856-B7A662E36309}" type="presOf" srcId="{36BD4D8A-F4A2-4FD3-8709-0A0C3240A772}" destId="{77F24E3D-3324-42F0-B710-B2296F68EC41}" srcOrd="0" destOrd="0" presId="urn:microsoft.com/office/officeart/2005/8/layout/default"/>
    <dgm:cxn modelId="{566D7B3E-6C4F-4790-B92E-9B84D657ED0A}" type="presOf" srcId="{FF679213-C250-478F-A4FD-D165507A73D5}" destId="{5C4E24CA-20D7-4E10-B24B-A1D6A27CE6F3}" srcOrd="0" destOrd="0" presId="urn:microsoft.com/office/officeart/2005/8/layout/default"/>
    <dgm:cxn modelId="{44C3C260-3E01-407D-8476-9BA5938F7F78}" srcId="{5293ADD7-EBF7-4937-AE80-9F79FB55CF8D}" destId="{D3C0E26A-0E89-49EF-8F41-948B91B573D2}" srcOrd="6" destOrd="0" parTransId="{49848651-1041-4AD6-8663-1538E300DC31}" sibTransId="{8B041D72-973E-440B-9AD6-96079FB0E7D4}"/>
    <dgm:cxn modelId="{50FD0C6B-D9BB-4F31-A9AF-36A70A4CE3AE}" srcId="{5293ADD7-EBF7-4937-AE80-9F79FB55CF8D}" destId="{001FA7CF-FA65-4AE9-9C17-80032D317E81}" srcOrd="7" destOrd="0" parTransId="{CAF8EB36-FB12-4358-843A-A76356A4921B}" sibTransId="{7FEFBE07-9102-4EAC-9840-14BC3D381697}"/>
    <dgm:cxn modelId="{3B62AC73-AE68-4D91-8628-F62AFA786E7E}" type="presOf" srcId="{BFC2C489-DB02-4A98-A949-0B009F08DAC0}" destId="{5F43F76C-1FDB-450A-A071-FAFCAB18C27F}" srcOrd="0" destOrd="0" presId="urn:microsoft.com/office/officeart/2005/8/layout/default"/>
    <dgm:cxn modelId="{F6899E58-2EA7-4BAA-A3E9-BECEADA6DC65}" srcId="{5293ADD7-EBF7-4937-AE80-9F79FB55CF8D}" destId="{390DA0A8-0CD2-483C-B92C-DB2FD0B6B8ED}" srcOrd="5" destOrd="0" parTransId="{163FD3B1-631A-42E6-BEF4-289FF8D85E4F}" sibTransId="{34880C81-0805-48B0-8E44-7FBE9D504FAB}"/>
    <dgm:cxn modelId="{1649BE7D-6F65-4BBA-8FA5-82DBE28E41A2}" srcId="{5293ADD7-EBF7-4937-AE80-9F79FB55CF8D}" destId="{47ECD242-E970-40D2-9D65-5D753C3C02AC}" srcOrd="3" destOrd="0" parTransId="{9F2D9075-2DD1-43F8-B6E4-D3C3CAB9CEF7}" sibTransId="{B6230437-50D2-4911-9914-0B410029D843}"/>
    <dgm:cxn modelId="{FAB78F97-10F9-44DC-9A1D-695BA5E35820}" srcId="{5293ADD7-EBF7-4937-AE80-9F79FB55CF8D}" destId="{ACBA76FF-CDBA-4E96-84C9-D4AE16B11468}" srcOrd="4" destOrd="0" parTransId="{075B5BA9-13EE-4C0B-B7D1-4CA52CB757A8}" sibTransId="{3692FA16-A148-4FF2-B2D4-0CAF100B7155}"/>
    <dgm:cxn modelId="{862C83B1-C0B6-4A3F-B658-181C233C54A1}" type="presOf" srcId="{D3C0E26A-0E89-49EF-8F41-948B91B573D2}" destId="{695F023D-AF6D-4D74-A6D0-83A055231DE9}" srcOrd="0" destOrd="0" presId="urn:microsoft.com/office/officeart/2005/8/layout/default"/>
    <dgm:cxn modelId="{D7B761B7-627F-44EC-91D6-46613ED5323A}" type="presOf" srcId="{A676B83C-FDFB-47B6-B1BB-E94AA88B442B}" destId="{F69DDE86-C609-4540-BF53-AB3E42E4BD49}" srcOrd="0" destOrd="0" presId="urn:microsoft.com/office/officeart/2005/8/layout/default"/>
    <dgm:cxn modelId="{74DFE0B9-F710-44D1-B0FF-155B3FAF3783}" type="presOf" srcId="{47ECD242-E970-40D2-9D65-5D753C3C02AC}" destId="{8B1E01EE-E1B4-44F3-A4D4-80C9D2448F74}" srcOrd="0" destOrd="0" presId="urn:microsoft.com/office/officeart/2005/8/layout/default"/>
    <dgm:cxn modelId="{1E32A8DA-8D6B-40AD-81F8-4A0E0E940AEB}" type="presOf" srcId="{5293ADD7-EBF7-4937-AE80-9F79FB55CF8D}" destId="{7901FFBF-3574-4254-9B9F-8160B7165360}" srcOrd="0" destOrd="0" presId="urn:microsoft.com/office/officeart/2005/8/layout/default"/>
    <dgm:cxn modelId="{4FD7DCDF-5175-48FE-8665-4203AF933F0F}" type="presOf" srcId="{EAF6EE98-2009-498A-B99E-60545474D0ED}" destId="{044B23FF-2BA2-4B76-844C-0FE784F35059}" srcOrd="0" destOrd="0" presId="urn:microsoft.com/office/officeart/2005/8/layout/default"/>
    <dgm:cxn modelId="{48D393E5-BC8F-4B37-977C-0E63888ECD07}" type="presOf" srcId="{001FA7CF-FA65-4AE9-9C17-80032D317E81}" destId="{21CCFD6F-DAEA-47F8-A29A-D46804689D64}" srcOrd="0" destOrd="0" presId="urn:microsoft.com/office/officeart/2005/8/layout/default"/>
    <dgm:cxn modelId="{B89E28E6-005B-4ED7-95FC-F8366726E4AC}" type="presOf" srcId="{390DA0A8-0CD2-483C-B92C-DB2FD0B6B8ED}" destId="{9F202F68-EEDA-4EC3-BA30-E6BD219474E1}" srcOrd="0" destOrd="0" presId="urn:microsoft.com/office/officeart/2005/8/layout/default"/>
    <dgm:cxn modelId="{B29F34FB-A2EE-41D0-BFAD-AED306A4E280}" type="presOf" srcId="{ACBA76FF-CDBA-4E96-84C9-D4AE16B11468}" destId="{F43EFA8E-4ED7-4CD8-8B82-686103C620BF}" srcOrd="0" destOrd="0" presId="urn:microsoft.com/office/officeart/2005/8/layout/default"/>
    <dgm:cxn modelId="{E5F59F06-8A22-4395-B2FD-80A1DB71C950}" type="presParOf" srcId="{7901FFBF-3574-4254-9B9F-8160B7165360}" destId="{5C4E24CA-20D7-4E10-B24B-A1D6A27CE6F3}" srcOrd="0" destOrd="0" presId="urn:microsoft.com/office/officeart/2005/8/layout/default"/>
    <dgm:cxn modelId="{1A1EB07D-F1EE-4288-B53D-84DA147EE18E}" type="presParOf" srcId="{7901FFBF-3574-4254-9B9F-8160B7165360}" destId="{CD6F2A01-8DFE-453E-BEB8-782CC3E1BDEE}" srcOrd="1" destOrd="0" presId="urn:microsoft.com/office/officeart/2005/8/layout/default"/>
    <dgm:cxn modelId="{C3224CD8-6F42-4A3F-A7BA-6512146D618E}" type="presParOf" srcId="{7901FFBF-3574-4254-9B9F-8160B7165360}" destId="{77F24E3D-3324-42F0-B710-B2296F68EC41}" srcOrd="2" destOrd="0" presId="urn:microsoft.com/office/officeart/2005/8/layout/default"/>
    <dgm:cxn modelId="{E0D115C1-63E5-48AB-AE88-3C3D36BC1693}" type="presParOf" srcId="{7901FFBF-3574-4254-9B9F-8160B7165360}" destId="{29C533EC-10A7-45BC-AE98-D4273FD2CEC2}" srcOrd="3" destOrd="0" presId="urn:microsoft.com/office/officeart/2005/8/layout/default"/>
    <dgm:cxn modelId="{93C7AC1E-E11C-4D2F-9752-27AE569F3C04}" type="presParOf" srcId="{7901FFBF-3574-4254-9B9F-8160B7165360}" destId="{F69DDE86-C609-4540-BF53-AB3E42E4BD49}" srcOrd="4" destOrd="0" presId="urn:microsoft.com/office/officeart/2005/8/layout/default"/>
    <dgm:cxn modelId="{86CEF405-82C7-4425-B42D-47AD168220C4}" type="presParOf" srcId="{7901FFBF-3574-4254-9B9F-8160B7165360}" destId="{28A1E900-FF1D-4669-B8BC-D705F79E75A0}" srcOrd="5" destOrd="0" presId="urn:microsoft.com/office/officeart/2005/8/layout/default"/>
    <dgm:cxn modelId="{419A6909-1B28-4E90-A2AC-BCC18F662F22}" type="presParOf" srcId="{7901FFBF-3574-4254-9B9F-8160B7165360}" destId="{8B1E01EE-E1B4-44F3-A4D4-80C9D2448F74}" srcOrd="6" destOrd="0" presId="urn:microsoft.com/office/officeart/2005/8/layout/default"/>
    <dgm:cxn modelId="{D3093120-E625-416A-8ABB-789E0B7B5093}" type="presParOf" srcId="{7901FFBF-3574-4254-9B9F-8160B7165360}" destId="{F7C5D90F-08C7-46F4-9E85-A048F9E45D0D}" srcOrd="7" destOrd="0" presId="urn:microsoft.com/office/officeart/2005/8/layout/default"/>
    <dgm:cxn modelId="{61420489-5915-407A-AB7E-3F0F8F1C7DF8}" type="presParOf" srcId="{7901FFBF-3574-4254-9B9F-8160B7165360}" destId="{F43EFA8E-4ED7-4CD8-8B82-686103C620BF}" srcOrd="8" destOrd="0" presId="urn:microsoft.com/office/officeart/2005/8/layout/default"/>
    <dgm:cxn modelId="{C794F4AF-1A8F-4EB1-9BE1-6D84C0CAA63F}" type="presParOf" srcId="{7901FFBF-3574-4254-9B9F-8160B7165360}" destId="{D4135C2F-91DD-4E70-9133-D3A7CCD002B9}" srcOrd="9" destOrd="0" presId="urn:microsoft.com/office/officeart/2005/8/layout/default"/>
    <dgm:cxn modelId="{2935ADBA-4E5A-42A4-A441-AF00176F6963}" type="presParOf" srcId="{7901FFBF-3574-4254-9B9F-8160B7165360}" destId="{9F202F68-EEDA-4EC3-BA30-E6BD219474E1}" srcOrd="10" destOrd="0" presId="urn:microsoft.com/office/officeart/2005/8/layout/default"/>
    <dgm:cxn modelId="{42577701-CAC0-4FA4-B51D-28230510FD00}" type="presParOf" srcId="{7901FFBF-3574-4254-9B9F-8160B7165360}" destId="{4CDF675E-8215-4BFA-AE04-2AFACEA6F02C}" srcOrd="11" destOrd="0" presId="urn:microsoft.com/office/officeart/2005/8/layout/default"/>
    <dgm:cxn modelId="{38517522-B37C-48AC-AF87-E33156E34D94}" type="presParOf" srcId="{7901FFBF-3574-4254-9B9F-8160B7165360}" destId="{695F023D-AF6D-4D74-A6D0-83A055231DE9}" srcOrd="12" destOrd="0" presId="urn:microsoft.com/office/officeart/2005/8/layout/default"/>
    <dgm:cxn modelId="{3DD8DAF8-32B9-4CB3-9E54-E02465210E54}" type="presParOf" srcId="{7901FFBF-3574-4254-9B9F-8160B7165360}" destId="{6C9E3A69-D127-4172-921E-623553DD4510}" srcOrd="13" destOrd="0" presId="urn:microsoft.com/office/officeart/2005/8/layout/default"/>
    <dgm:cxn modelId="{EEA782A0-F745-4F48-A105-731ABA775CE7}" type="presParOf" srcId="{7901FFBF-3574-4254-9B9F-8160B7165360}" destId="{21CCFD6F-DAEA-47F8-A29A-D46804689D64}" srcOrd="14" destOrd="0" presId="urn:microsoft.com/office/officeart/2005/8/layout/default"/>
    <dgm:cxn modelId="{DC168011-8492-47B2-A957-394E03221896}" type="presParOf" srcId="{7901FFBF-3574-4254-9B9F-8160B7165360}" destId="{0338B7F9-373C-48DD-A6DF-B7365D968F18}" srcOrd="15" destOrd="0" presId="urn:microsoft.com/office/officeart/2005/8/layout/default"/>
    <dgm:cxn modelId="{988A2FBB-F72E-4C4F-9970-EF2C8F66AA52}" type="presParOf" srcId="{7901FFBF-3574-4254-9B9F-8160B7165360}" destId="{5F43F76C-1FDB-450A-A071-FAFCAB18C27F}" srcOrd="16" destOrd="0" presId="urn:microsoft.com/office/officeart/2005/8/layout/default"/>
    <dgm:cxn modelId="{85D95CFB-4E5B-4F61-93E9-6B2520ECAD86}" type="presParOf" srcId="{7901FFBF-3574-4254-9B9F-8160B7165360}" destId="{ACAA096E-A5EF-4723-BB40-87B3F06463F3}" srcOrd="17" destOrd="0" presId="urn:microsoft.com/office/officeart/2005/8/layout/default"/>
    <dgm:cxn modelId="{3A14A985-1065-46CD-830E-6F1517FCD0AD}" type="presParOf" srcId="{7901FFBF-3574-4254-9B9F-8160B7165360}" destId="{044B23FF-2BA2-4B76-844C-0FE784F35059}"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A9468D-09C8-4993-8DE6-8916356C7141}" type="doc">
      <dgm:prSet loTypeId="urn:microsoft.com/office/officeart/2005/8/layout/default" loCatId="list" qsTypeId="urn:microsoft.com/office/officeart/2005/8/quickstyle/simple5" qsCatId="simple" csTypeId="urn:microsoft.com/office/officeart/2005/8/colors/accent3_2" csCatId="accent3" phldr="1"/>
      <dgm:spPr/>
      <dgm:t>
        <a:bodyPr/>
        <a:lstStyle/>
        <a:p>
          <a:endParaRPr lang="en-US"/>
        </a:p>
      </dgm:t>
    </dgm:pt>
    <dgm:pt modelId="{B6778675-6C24-4BB6-9838-E8BA5312C84A}">
      <dgm:prSet phldrT="[Text]" custT="1"/>
      <dgm:spPr/>
      <dgm:t>
        <a:bodyPr/>
        <a:lstStyle/>
        <a:p>
          <a:pPr>
            <a:buNone/>
          </a:pPr>
          <a:r>
            <a:rPr lang="en-US" sz="2400" i="0" dirty="0">
              <a:solidFill>
                <a:schemeClr val="tx1"/>
              </a:solidFill>
              <a:effectLst/>
              <a:latin typeface="Arial" panose="020B0604020202020204" pitchFamily="34" charset="0"/>
              <a:cs typeface="Arial" panose="020B0604020202020204" pitchFamily="34" charset="0"/>
            </a:rPr>
            <a:t>Efficient Similarity Search</a:t>
          </a:r>
          <a:endParaRPr lang="en-US" sz="2400" dirty="0">
            <a:solidFill>
              <a:schemeClr val="tx1"/>
            </a:solidFill>
          </a:endParaRPr>
        </a:p>
      </dgm:t>
    </dgm:pt>
    <dgm:pt modelId="{CA614F5F-DB29-4B0A-9CA7-C33F8BEE1449}" type="parTrans" cxnId="{B33F0B23-9E43-4F4B-8D53-CA21EB620BD1}">
      <dgm:prSet/>
      <dgm:spPr/>
      <dgm:t>
        <a:bodyPr/>
        <a:lstStyle/>
        <a:p>
          <a:endParaRPr lang="en-US"/>
        </a:p>
      </dgm:t>
    </dgm:pt>
    <dgm:pt modelId="{39758434-6FDB-418E-BDE7-CEC6092B0C42}" type="sibTrans" cxnId="{B33F0B23-9E43-4F4B-8D53-CA21EB620BD1}">
      <dgm:prSet/>
      <dgm:spPr/>
      <dgm:t>
        <a:bodyPr/>
        <a:lstStyle/>
        <a:p>
          <a:endParaRPr lang="en-US"/>
        </a:p>
      </dgm:t>
    </dgm:pt>
    <dgm:pt modelId="{4775F0D6-4A7D-463C-9A93-7869FEAFE482}">
      <dgm:prSet custT="1"/>
      <dgm:spPr/>
      <dgm:t>
        <a:bodyPr/>
        <a:lstStyle/>
        <a:p>
          <a:r>
            <a:rPr lang="en-US" sz="2400" i="0">
              <a:solidFill>
                <a:schemeClr val="tx1"/>
              </a:solidFill>
              <a:effectLst/>
              <a:latin typeface="Arial" panose="020B0604020202020204" pitchFamily="34" charset="0"/>
              <a:cs typeface="Arial" panose="020B0604020202020204" pitchFamily="34" charset="0"/>
            </a:rPr>
            <a:t>High-Dimensional Data</a:t>
          </a:r>
          <a:endParaRPr lang="en-US" sz="2400" i="0" dirty="0">
            <a:solidFill>
              <a:schemeClr val="tx1"/>
            </a:solidFill>
            <a:effectLst/>
            <a:latin typeface="Arial" panose="020B0604020202020204" pitchFamily="34" charset="0"/>
            <a:cs typeface="Arial" panose="020B0604020202020204" pitchFamily="34" charset="0"/>
          </a:endParaRPr>
        </a:p>
      </dgm:t>
    </dgm:pt>
    <dgm:pt modelId="{8059518C-E530-42CB-B91D-6B7D56F2E2F0}" type="parTrans" cxnId="{84D0ABBE-19E9-4686-B26B-47FB4BD311F3}">
      <dgm:prSet/>
      <dgm:spPr/>
      <dgm:t>
        <a:bodyPr/>
        <a:lstStyle/>
        <a:p>
          <a:endParaRPr lang="en-US"/>
        </a:p>
      </dgm:t>
    </dgm:pt>
    <dgm:pt modelId="{D6B535F7-D96E-4112-847B-B77D5AA166B5}" type="sibTrans" cxnId="{84D0ABBE-19E9-4686-B26B-47FB4BD311F3}">
      <dgm:prSet/>
      <dgm:spPr/>
      <dgm:t>
        <a:bodyPr/>
        <a:lstStyle/>
        <a:p>
          <a:endParaRPr lang="en-US"/>
        </a:p>
      </dgm:t>
    </dgm:pt>
    <dgm:pt modelId="{2184CF7D-8F21-4CC4-BF45-CA9B8A34EE1F}">
      <dgm:prSet custT="1"/>
      <dgm:spPr/>
      <dgm:t>
        <a:bodyPr/>
        <a:lstStyle/>
        <a:p>
          <a:r>
            <a:rPr lang="en-US" sz="2400" i="0" dirty="0">
              <a:solidFill>
                <a:schemeClr val="tx1"/>
              </a:solidFill>
              <a:effectLst/>
              <a:latin typeface="Arial" panose="020B0604020202020204" pitchFamily="34" charset="0"/>
              <a:cs typeface="Arial" panose="020B0604020202020204" pitchFamily="34" charset="0"/>
            </a:rPr>
            <a:t>Machine Learning and AI</a:t>
          </a:r>
        </a:p>
      </dgm:t>
    </dgm:pt>
    <dgm:pt modelId="{3EA72547-2BAA-4615-B1C4-890803DA6CC6}" type="parTrans" cxnId="{118A94CD-4183-4BFD-B7D8-6CC3B3CF8E1C}">
      <dgm:prSet/>
      <dgm:spPr/>
      <dgm:t>
        <a:bodyPr/>
        <a:lstStyle/>
        <a:p>
          <a:endParaRPr lang="en-US"/>
        </a:p>
      </dgm:t>
    </dgm:pt>
    <dgm:pt modelId="{366A9DE6-B2EC-441B-A090-72A7BF71B75A}" type="sibTrans" cxnId="{118A94CD-4183-4BFD-B7D8-6CC3B3CF8E1C}">
      <dgm:prSet/>
      <dgm:spPr/>
      <dgm:t>
        <a:bodyPr/>
        <a:lstStyle/>
        <a:p>
          <a:endParaRPr lang="en-US"/>
        </a:p>
      </dgm:t>
    </dgm:pt>
    <dgm:pt modelId="{CE65D936-5594-4E60-8519-76465964041A}">
      <dgm:prSet custT="1"/>
      <dgm:spPr/>
      <dgm:t>
        <a:bodyPr/>
        <a:lstStyle/>
        <a:p>
          <a:r>
            <a:rPr lang="en-US" sz="2400" i="0">
              <a:solidFill>
                <a:schemeClr val="tx1"/>
              </a:solidFill>
              <a:effectLst/>
              <a:latin typeface="Arial" panose="020B0604020202020204" pitchFamily="34" charset="0"/>
              <a:cs typeface="Arial" panose="020B0604020202020204" pitchFamily="34" charset="0"/>
            </a:rPr>
            <a:t>Real-time Applications</a:t>
          </a:r>
          <a:endParaRPr lang="en-US" sz="2400" i="0" dirty="0">
            <a:solidFill>
              <a:schemeClr val="tx1"/>
            </a:solidFill>
            <a:effectLst/>
            <a:latin typeface="Arial" panose="020B0604020202020204" pitchFamily="34" charset="0"/>
            <a:cs typeface="Arial" panose="020B0604020202020204" pitchFamily="34" charset="0"/>
          </a:endParaRPr>
        </a:p>
      </dgm:t>
    </dgm:pt>
    <dgm:pt modelId="{C4945146-A603-465F-81FB-9259674FD8CD}" type="parTrans" cxnId="{771B8A82-8B7E-458B-8D72-1F395D9510EE}">
      <dgm:prSet/>
      <dgm:spPr/>
      <dgm:t>
        <a:bodyPr/>
        <a:lstStyle/>
        <a:p>
          <a:endParaRPr lang="en-US"/>
        </a:p>
      </dgm:t>
    </dgm:pt>
    <dgm:pt modelId="{C04CB6C3-EE1C-4941-8397-F35560FFB796}" type="sibTrans" cxnId="{771B8A82-8B7E-458B-8D72-1F395D9510EE}">
      <dgm:prSet/>
      <dgm:spPr/>
      <dgm:t>
        <a:bodyPr/>
        <a:lstStyle/>
        <a:p>
          <a:endParaRPr lang="en-US"/>
        </a:p>
      </dgm:t>
    </dgm:pt>
    <dgm:pt modelId="{C331A74A-0168-4A1D-9C5A-97F741EDC7A1}">
      <dgm:prSet custT="1"/>
      <dgm:spPr/>
      <dgm:t>
        <a:bodyPr/>
        <a:lstStyle/>
        <a:p>
          <a:r>
            <a:rPr lang="en-US" sz="2400" i="0">
              <a:solidFill>
                <a:schemeClr val="tx1"/>
              </a:solidFill>
              <a:effectLst/>
              <a:latin typeface="Arial" panose="020B0604020202020204" pitchFamily="34" charset="0"/>
              <a:cs typeface="Arial" panose="020B0604020202020204" pitchFamily="34" charset="0"/>
            </a:rPr>
            <a:t>Personalization and User Profiling</a:t>
          </a:r>
          <a:endParaRPr lang="en-US" sz="2400" i="0" dirty="0">
            <a:solidFill>
              <a:schemeClr val="tx1"/>
            </a:solidFill>
            <a:effectLst/>
            <a:latin typeface="Arial" panose="020B0604020202020204" pitchFamily="34" charset="0"/>
            <a:cs typeface="Arial" panose="020B0604020202020204" pitchFamily="34" charset="0"/>
          </a:endParaRPr>
        </a:p>
      </dgm:t>
    </dgm:pt>
    <dgm:pt modelId="{82E9B7EB-ACCE-47A6-AADE-8D0183B8E6BB}" type="parTrans" cxnId="{71DAF2F9-DA73-4485-943D-356AE24204BF}">
      <dgm:prSet/>
      <dgm:spPr/>
      <dgm:t>
        <a:bodyPr/>
        <a:lstStyle/>
        <a:p>
          <a:endParaRPr lang="en-US"/>
        </a:p>
      </dgm:t>
    </dgm:pt>
    <dgm:pt modelId="{9C49BAFB-8205-4F2B-976C-0DE1DB0ADFCB}" type="sibTrans" cxnId="{71DAF2F9-DA73-4485-943D-356AE24204BF}">
      <dgm:prSet/>
      <dgm:spPr/>
      <dgm:t>
        <a:bodyPr/>
        <a:lstStyle/>
        <a:p>
          <a:endParaRPr lang="en-US"/>
        </a:p>
      </dgm:t>
    </dgm:pt>
    <dgm:pt modelId="{6B238A8D-20D8-46A6-B522-F1545BDDDA22}">
      <dgm:prSet custT="1"/>
      <dgm:spPr/>
      <dgm:t>
        <a:bodyPr/>
        <a:lstStyle/>
        <a:p>
          <a:r>
            <a:rPr lang="en-US" sz="2400" i="0">
              <a:solidFill>
                <a:schemeClr val="tx1"/>
              </a:solidFill>
              <a:effectLst/>
              <a:latin typeface="Arial" panose="020B0604020202020204" pitchFamily="34" charset="0"/>
              <a:cs typeface="Arial" panose="020B0604020202020204" pitchFamily="34" charset="0"/>
            </a:rPr>
            <a:t>Spatial and Geographic Data</a:t>
          </a:r>
          <a:endParaRPr lang="en-US" sz="2400" i="0" dirty="0">
            <a:solidFill>
              <a:schemeClr val="tx1"/>
            </a:solidFill>
            <a:effectLst/>
            <a:latin typeface="Arial" panose="020B0604020202020204" pitchFamily="34" charset="0"/>
            <a:cs typeface="Arial" panose="020B0604020202020204" pitchFamily="34" charset="0"/>
          </a:endParaRPr>
        </a:p>
      </dgm:t>
    </dgm:pt>
    <dgm:pt modelId="{99B0E421-BBC1-4A0B-AEEB-7FA589C47269}" type="parTrans" cxnId="{739C9442-548C-45F2-B95E-D260D89DE6CE}">
      <dgm:prSet/>
      <dgm:spPr/>
      <dgm:t>
        <a:bodyPr/>
        <a:lstStyle/>
        <a:p>
          <a:endParaRPr lang="en-US"/>
        </a:p>
      </dgm:t>
    </dgm:pt>
    <dgm:pt modelId="{D7669E5A-6BBB-40B3-83FE-14EE4F84AB21}" type="sibTrans" cxnId="{739C9442-548C-45F2-B95E-D260D89DE6CE}">
      <dgm:prSet/>
      <dgm:spPr/>
      <dgm:t>
        <a:bodyPr/>
        <a:lstStyle/>
        <a:p>
          <a:endParaRPr lang="en-US"/>
        </a:p>
      </dgm:t>
    </dgm:pt>
    <dgm:pt modelId="{5AE028C6-6FDE-4FB5-9850-EC61B8769D8D}">
      <dgm:prSet custT="1"/>
      <dgm:spPr/>
      <dgm:t>
        <a:bodyPr/>
        <a:lstStyle/>
        <a:p>
          <a:r>
            <a:rPr lang="en-US" sz="2400" i="0">
              <a:solidFill>
                <a:schemeClr val="tx1"/>
              </a:solidFill>
              <a:effectLst/>
              <a:latin typeface="Arial" panose="020B0604020202020204" pitchFamily="34" charset="0"/>
              <a:cs typeface="Arial" panose="020B0604020202020204" pitchFamily="34" charset="0"/>
            </a:rPr>
            <a:t>Healthcare and Life Sciences</a:t>
          </a:r>
          <a:endParaRPr lang="en-US" sz="2400" i="0" dirty="0">
            <a:solidFill>
              <a:schemeClr val="tx1"/>
            </a:solidFill>
            <a:effectLst/>
            <a:latin typeface="Arial" panose="020B0604020202020204" pitchFamily="34" charset="0"/>
            <a:cs typeface="Arial" panose="020B0604020202020204" pitchFamily="34" charset="0"/>
          </a:endParaRPr>
        </a:p>
      </dgm:t>
    </dgm:pt>
    <dgm:pt modelId="{A5767E68-2F9E-4DA7-B60F-50594586DE9C}" type="parTrans" cxnId="{6D0A6A14-1A4B-42A0-9AED-ED448830E9BA}">
      <dgm:prSet/>
      <dgm:spPr/>
      <dgm:t>
        <a:bodyPr/>
        <a:lstStyle/>
        <a:p>
          <a:endParaRPr lang="en-US"/>
        </a:p>
      </dgm:t>
    </dgm:pt>
    <dgm:pt modelId="{08F310AA-F9CA-4EC6-A65C-B0AC8DD5BD85}" type="sibTrans" cxnId="{6D0A6A14-1A4B-42A0-9AED-ED448830E9BA}">
      <dgm:prSet/>
      <dgm:spPr/>
      <dgm:t>
        <a:bodyPr/>
        <a:lstStyle/>
        <a:p>
          <a:endParaRPr lang="en-US"/>
        </a:p>
      </dgm:t>
    </dgm:pt>
    <dgm:pt modelId="{7ADBBC40-E60C-4443-85CE-50E38ADB7B33}">
      <dgm:prSet custT="1"/>
      <dgm:spPr/>
      <dgm:t>
        <a:bodyPr/>
        <a:lstStyle/>
        <a:p>
          <a:r>
            <a:rPr lang="en-US" sz="2400" i="0">
              <a:solidFill>
                <a:schemeClr val="tx1"/>
              </a:solidFill>
              <a:effectLst/>
              <a:latin typeface="Arial" panose="020B0604020202020204" pitchFamily="34" charset="0"/>
              <a:cs typeface="Arial" panose="020B0604020202020204" pitchFamily="34" charset="0"/>
            </a:rPr>
            <a:t>Data Fusion and Integration</a:t>
          </a:r>
          <a:endParaRPr lang="en-US" sz="2400" i="0" dirty="0">
            <a:solidFill>
              <a:schemeClr val="tx1"/>
            </a:solidFill>
            <a:effectLst/>
            <a:latin typeface="Arial" panose="020B0604020202020204" pitchFamily="34" charset="0"/>
            <a:cs typeface="Arial" panose="020B0604020202020204" pitchFamily="34" charset="0"/>
          </a:endParaRPr>
        </a:p>
      </dgm:t>
    </dgm:pt>
    <dgm:pt modelId="{388479AE-03A1-4C1E-A0CA-BD8BA0249806}" type="parTrans" cxnId="{CDECD17F-4395-4167-90F5-F17CE486BDA3}">
      <dgm:prSet/>
      <dgm:spPr/>
      <dgm:t>
        <a:bodyPr/>
        <a:lstStyle/>
        <a:p>
          <a:endParaRPr lang="en-US"/>
        </a:p>
      </dgm:t>
    </dgm:pt>
    <dgm:pt modelId="{6F06BD3A-F6D9-454E-BC43-449C889863DD}" type="sibTrans" cxnId="{CDECD17F-4395-4167-90F5-F17CE486BDA3}">
      <dgm:prSet/>
      <dgm:spPr/>
      <dgm:t>
        <a:bodyPr/>
        <a:lstStyle/>
        <a:p>
          <a:endParaRPr lang="en-US"/>
        </a:p>
      </dgm:t>
    </dgm:pt>
    <dgm:pt modelId="{BAC18DC6-84AA-4FF8-A095-02FFB055EAD5}">
      <dgm:prSet custT="1"/>
      <dgm:spPr/>
      <dgm:t>
        <a:bodyPr/>
        <a:lstStyle/>
        <a:p>
          <a:r>
            <a:rPr lang="en-US" sz="2400" i="0">
              <a:solidFill>
                <a:schemeClr val="tx1"/>
              </a:solidFill>
              <a:effectLst/>
              <a:latin typeface="Arial" panose="020B0604020202020204" pitchFamily="34" charset="0"/>
              <a:cs typeface="Arial" panose="020B0604020202020204" pitchFamily="34" charset="0"/>
            </a:rPr>
            <a:t>Multilingual Search</a:t>
          </a:r>
          <a:endParaRPr lang="en-US" sz="2400" i="0" dirty="0">
            <a:solidFill>
              <a:schemeClr val="tx1"/>
            </a:solidFill>
            <a:effectLst/>
            <a:latin typeface="Arial" panose="020B0604020202020204" pitchFamily="34" charset="0"/>
            <a:cs typeface="Arial" panose="020B0604020202020204" pitchFamily="34" charset="0"/>
          </a:endParaRPr>
        </a:p>
      </dgm:t>
    </dgm:pt>
    <dgm:pt modelId="{25F90292-A882-4D07-B922-CC8D82C70BF5}" type="parTrans" cxnId="{A9B2A4C7-237B-4DFB-9377-E81FBF23CF90}">
      <dgm:prSet/>
      <dgm:spPr/>
      <dgm:t>
        <a:bodyPr/>
        <a:lstStyle/>
        <a:p>
          <a:endParaRPr lang="en-US"/>
        </a:p>
      </dgm:t>
    </dgm:pt>
    <dgm:pt modelId="{8D08BA51-6424-473A-ABAD-3414CB1E3820}" type="sibTrans" cxnId="{A9B2A4C7-237B-4DFB-9377-E81FBF23CF90}">
      <dgm:prSet/>
      <dgm:spPr/>
      <dgm:t>
        <a:bodyPr/>
        <a:lstStyle/>
        <a:p>
          <a:endParaRPr lang="en-US"/>
        </a:p>
      </dgm:t>
    </dgm:pt>
    <dgm:pt modelId="{E9FD9129-F262-4BFA-87AB-C1764813F819}">
      <dgm:prSet custT="1"/>
      <dgm:spPr/>
      <dgm:t>
        <a:bodyPr/>
        <a:lstStyle/>
        <a:p>
          <a:r>
            <a:rPr lang="en-US" sz="2400" i="0">
              <a:solidFill>
                <a:schemeClr val="tx1"/>
              </a:solidFill>
              <a:effectLst/>
              <a:latin typeface="Arial" panose="020B0604020202020204" pitchFamily="34" charset="0"/>
              <a:cs typeface="Arial" panose="020B0604020202020204" pitchFamily="34" charset="0"/>
            </a:rPr>
            <a:t>Graph Data</a:t>
          </a:r>
          <a:endParaRPr lang="en-US" sz="2400" i="0" dirty="0">
            <a:solidFill>
              <a:schemeClr val="tx1"/>
            </a:solidFill>
            <a:effectLst/>
            <a:latin typeface="Arial" panose="020B0604020202020204" pitchFamily="34" charset="0"/>
            <a:cs typeface="Arial" panose="020B0604020202020204" pitchFamily="34" charset="0"/>
          </a:endParaRPr>
        </a:p>
      </dgm:t>
    </dgm:pt>
    <dgm:pt modelId="{F858CB9A-4662-4E39-A825-D07802906FB4}" type="parTrans" cxnId="{CD9B54A8-90FA-4DCE-A942-2343FDCF714D}">
      <dgm:prSet/>
      <dgm:spPr/>
      <dgm:t>
        <a:bodyPr/>
        <a:lstStyle/>
        <a:p>
          <a:endParaRPr lang="en-US"/>
        </a:p>
      </dgm:t>
    </dgm:pt>
    <dgm:pt modelId="{6DFD2543-3D04-4DE9-AD7F-9A005DC553A0}" type="sibTrans" cxnId="{CD9B54A8-90FA-4DCE-A942-2343FDCF714D}">
      <dgm:prSet/>
      <dgm:spPr/>
      <dgm:t>
        <a:bodyPr/>
        <a:lstStyle/>
        <a:p>
          <a:endParaRPr lang="en-US"/>
        </a:p>
      </dgm:t>
    </dgm:pt>
    <dgm:pt modelId="{445ACCCF-28C0-4182-B75B-C136F8CF36CA}" type="pres">
      <dgm:prSet presAssocID="{56A9468D-09C8-4993-8DE6-8916356C7141}" presName="diagram" presStyleCnt="0">
        <dgm:presLayoutVars>
          <dgm:dir/>
          <dgm:resizeHandles val="exact"/>
        </dgm:presLayoutVars>
      </dgm:prSet>
      <dgm:spPr/>
    </dgm:pt>
    <dgm:pt modelId="{2F3677B6-745B-4E9D-895A-812503F51F0F}" type="pres">
      <dgm:prSet presAssocID="{B6778675-6C24-4BB6-9838-E8BA5312C84A}" presName="node" presStyleLbl="node1" presStyleIdx="0" presStyleCnt="10" custScaleX="158279" custScaleY="139410">
        <dgm:presLayoutVars>
          <dgm:bulletEnabled val="1"/>
        </dgm:presLayoutVars>
      </dgm:prSet>
      <dgm:spPr/>
    </dgm:pt>
    <dgm:pt modelId="{CD3F291F-42DD-490C-BB7A-0F3CF55A38C9}" type="pres">
      <dgm:prSet presAssocID="{39758434-6FDB-418E-BDE7-CEC6092B0C42}" presName="sibTrans" presStyleCnt="0"/>
      <dgm:spPr/>
    </dgm:pt>
    <dgm:pt modelId="{47798F07-92DA-4F95-8D79-0167E761CCFE}" type="pres">
      <dgm:prSet presAssocID="{4775F0D6-4A7D-463C-9A93-7869FEAFE482}" presName="node" presStyleLbl="node1" presStyleIdx="1" presStyleCnt="10" custScaleX="158279" custScaleY="139410">
        <dgm:presLayoutVars>
          <dgm:bulletEnabled val="1"/>
        </dgm:presLayoutVars>
      </dgm:prSet>
      <dgm:spPr/>
    </dgm:pt>
    <dgm:pt modelId="{05BFA3C3-1A67-4558-97AE-175CA1E1CF53}" type="pres">
      <dgm:prSet presAssocID="{D6B535F7-D96E-4112-847B-B77D5AA166B5}" presName="sibTrans" presStyleCnt="0"/>
      <dgm:spPr/>
    </dgm:pt>
    <dgm:pt modelId="{B5655EBF-8386-44FE-B6C2-A69CDC009A8B}" type="pres">
      <dgm:prSet presAssocID="{2184CF7D-8F21-4CC4-BF45-CA9B8A34EE1F}" presName="node" presStyleLbl="node1" presStyleIdx="2" presStyleCnt="10" custScaleX="158279" custScaleY="139410">
        <dgm:presLayoutVars>
          <dgm:bulletEnabled val="1"/>
        </dgm:presLayoutVars>
      </dgm:prSet>
      <dgm:spPr/>
    </dgm:pt>
    <dgm:pt modelId="{308725D6-3704-43F1-95F5-4484F99183BB}" type="pres">
      <dgm:prSet presAssocID="{366A9DE6-B2EC-441B-A090-72A7BF71B75A}" presName="sibTrans" presStyleCnt="0"/>
      <dgm:spPr/>
    </dgm:pt>
    <dgm:pt modelId="{ED2E293A-A7EA-4746-B593-D9E599C6C35D}" type="pres">
      <dgm:prSet presAssocID="{CE65D936-5594-4E60-8519-76465964041A}" presName="node" presStyleLbl="node1" presStyleIdx="3" presStyleCnt="10" custScaleX="158279" custScaleY="139410">
        <dgm:presLayoutVars>
          <dgm:bulletEnabled val="1"/>
        </dgm:presLayoutVars>
      </dgm:prSet>
      <dgm:spPr/>
    </dgm:pt>
    <dgm:pt modelId="{45520398-CCAC-4153-95EA-7FFF62FF3B72}" type="pres">
      <dgm:prSet presAssocID="{C04CB6C3-EE1C-4941-8397-F35560FFB796}" presName="sibTrans" presStyleCnt="0"/>
      <dgm:spPr/>
    </dgm:pt>
    <dgm:pt modelId="{19E87273-60F4-42F5-BF1E-6E19013A387A}" type="pres">
      <dgm:prSet presAssocID="{C331A74A-0168-4A1D-9C5A-97F741EDC7A1}" presName="node" presStyleLbl="node1" presStyleIdx="4" presStyleCnt="10" custScaleX="158279" custScaleY="139410">
        <dgm:presLayoutVars>
          <dgm:bulletEnabled val="1"/>
        </dgm:presLayoutVars>
      </dgm:prSet>
      <dgm:spPr/>
    </dgm:pt>
    <dgm:pt modelId="{8E36CB1C-32ED-4223-827F-6F83D443B18F}" type="pres">
      <dgm:prSet presAssocID="{9C49BAFB-8205-4F2B-976C-0DE1DB0ADFCB}" presName="sibTrans" presStyleCnt="0"/>
      <dgm:spPr/>
    </dgm:pt>
    <dgm:pt modelId="{3539C484-23F0-4D10-9443-9D86408412CB}" type="pres">
      <dgm:prSet presAssocID="{6B238A8D-20D8-46A6-B522-F1545BDDDA22}" presName="node" presStyleLbl="node1" presStyleIdx="5" presStyleCnt="10" custScaleX="158279" custScaleY="139410">
        <dgm:presLayoutVars>
          <dgm:bulletEnabled val="1"/>
        </dgm:presLayoutVars>
      </dgm:prSet>
      <dgm:spPr/>
    </dgm:pt>
    <dgm:pt modelId="{CA631AAA-E874-4750-B5FA-C5A01C48EBCC}" type="pres">
      <dgm:prSet presAssocID="{D7669E5A-6BBB-40B3-83FE-14EE4F84AB21}" presName="sibTrans" presStyleCnt="0"/>
      <dgm:spPr/>
    </dgm:pt>
    <dgm:pt modelId="{72845B66-AD01-4D86-9D58-137438FA9ABB}" type="pres">
      <dgm:prSet presAssocID="{5AE028C6-6FDE-4FB5-9850-EC61B8769D8D}" presName="node" presStyleLbl="node1" presStyleIdx="6" presStyleCnt="10" custScaleX="158279" custScaleY="139410">
        <dgm:presLayoutVars>
          <dgm:bulletEnabled val="1"/>
        </dgm:presLayoutVars>
      </dgm:prSet>
      <dgm:spPr/>
    </dgm:pt>
    <dgm:pt modelId="{E257E836-6F3F-453A-A092-EB5FA015E270}" type="pres">
      <dgm:prSet presAssocID="{08F310AA-F9CA-4EC6-A65C-B0AC8DD5BD85}" presName="sibTrans" presStyleCnt="0"/>
      <dgm:spPr/>
    </dgm:pt>
    <dgm:pt modelId="{24FBC473-936A-4B0D-A061-562C35CF336F}" type="pres">
      <dgm:prSet presAssocID="{7ADBBC40-E60C-4443-85CE-50E38ADB7B33}" presName="node" presStyleLbl="node1" presStyleIdx="7" presStyleCnt="10" custScaleX="158279" custScaleY="139410">
        <dgm:presLayoutVars>
          <dgm:bulletEnabled val="1"/>
        </dgm:presLayoutVars>
      </dgm:prSet>
      <dgm:spPr/>
    </dgm:pt>
    <dgm:pt modelId="{D9DC6862-DBA0-4D75-B72B-267A98F4C215}" type="pres">
      <dgm:prSet presAssocID="{6F06BD3A-F6D9-454E-BC43-449C889863DD}" presName="sibTrans" presStyleCnt="0"/>
      <dgm:spPr/>
    </dgm:pt>
    <dgm:pt modelId="{B0C5B754-2690-4089-A4B7-BE5E51F75B24}" type="pres">
      <dgm:prSet presAssocID="{BAC18DC6-84AA-4FF8-A095-02FFB055EAD5}" presName="node" presStyleLbl="node1" presStyleIdx="8" presStyleCnt="10" custScaleX="158279" custScaleY="139410">
        <dgm:presLayoutVars>
          <dgm:bulletEnabled val="1"/>
        </dgm:presLayoutVars>
      </dgm:prSet>
      <dgm:spPr/>
    </dgm:pt>
    <dgm:pt modelId="{B2298F31-DCCA-4FAC-98F2-E84160253929}" type="pres">
      <dgm:prSet presAssocID="{8D08BA51-6424-473A-ABAD-3414CB1E3820}" presName="sibTrans" presStyleCnt="0"/>
      <dgm:spPr/>
    </dgm:pt>
    <dgm:pt modelId="{18E6BE87-B933-405C-9629-0A09C9C4F4C3}" type="pres">
      <dgm:prSet presAssocID="{E9FD9129-F262-4BFA-87AB-C1764813F819}" presName="node" presStyleLbl="node1" presStyleIdx="9" presStyleCnt="10" custScaleX="158279" custScaleY="139410">
        <dgm:presLayoutVars>
          <dgm:bulletEnabled val="1"/>
        </dgm:presLayoutVars>
      </dgm:prSet>
      <dgm:spPr/>
    </dgm:pt>
  </dgm:ptLst>
  <dgm:cxnLst>
    <dgm:cxn modelId="{339C9903-A977-4F8E-A3AD-5936ED4A1EBC}" type="presOf" srcId="{B6778675-6C24-4BB6-9838-E8BA5312C84A}" destId="{2F3677B6-745B-4E9D-895A-812503F51F0F}" srcOrd="0" destOrd="0" presId="urn:microsoft.com/office/officeart/2005/8/layout/default"/>
    <dgm:cxn modelId="{6D0A6A14-1A4B-42A0-9AED-ED448830E9BA}" srcId="{56A9468D-09C8-4993-8DE6-8916356C7141}" destId="{5AE028C6-6FDE-4FB5-9850-EC61B8769D8D}" srcOrd="6" destOrd="0" parTransId="{A5767E68-2F9E-4DA7-B60F-50594586DE9C}" sibTransId="{08F310AA-F9CA-4EC6-A65C-B0AC8DD5BD85}"/>
    <dgm:cxn modelId="{F68A9415-0F9E-41EA-A63F-49783BC3BC07}" type="presOf" srcId="{CE65D936-5594-4E60-8519-76465964041A}" destId="{ED2E293A-A7EA-4746-B593-D9E599C6C35D}" srcOrd="0" destOrd="0" presId="urn:microsoft.com/office/officeart/2005/8/layout/default"/>
    <dgm:cxn modelId="{B33F0B23-9E43-4F4B-8D53-CA21EB620BD1}" srcId="{56A9468D-09C8-4993-8DE6-8916356C7141}" destId="{B6778675-6C24-4BB6-9838-E8BA5312C84A}" srcOrd="0" destOrd="0" parTransId="{CA614F5F-DB29-4B0A-9CA7-C33F8BEE1449}" sibTransId="{39758434-6FDB-418E-BDE7-CEC6092B0C42}"/>
    <dgm:cxn modelId="{4D4E522D-7572-4B5F-8864-86531EBBBB4C}" type="presOf" srcId="{5AE028C6-6FDE-4FB5-9850-EC61B8769D8D}" destId="{72845B66-AD01-4D86-9D58-137438FA9ABB}" srcOrd="0" destOrd="0" presId="urn:microsoft.com/office/officeart/2005/8/layout/default"/>
    <dgm:cxn modelId="{927C1D41-628F-42B6-B89B-8A8C71A3F624}" type="presOf" srcId="{6B238A8D-20D8-46A6-B522-F1545BDDDA22}" destId="{3539C484-23F0-4D10-9443-9D86408412CB}" srcOrd="0" destOrd="0" presId="urn:microsoft.com/office/officeart/2005/8/layout/default"/>
    <dgm:cxn modelId="{82CD8741-C355-4F68-B5C4-D47F2A1E8134}" type="presOf" srcId="{4775F0D6-4A7D-463C-9A93-7869FEAFE482}" destId="{47798F07-92DA-4F95-8D79-0167E761CCFE}" srcOrd="0" destOrd="0" presId="urn:microsoft.com/office/officeart/2005/8/layout/default"/>
    <dgm:cxn modelId="{739C9442-548C-45F2-B95E-D260D89DE6CE}" srcId="{56A9468D-09C8-4993-8DE6-8916356C7141}" destId="{6B238A8D-20D8-46A6-B522-F1545BDDDA22}" srcOrd="5" destOrd="0" parTransId="{99B0E421-BBC1-4A0B-AEEB-7FA589C47269}" sibTransId="{D7669E5A-6BBB-40B3-83FE-14EE4F84AB21}"/>
    <dgm:cxn modelId="{6C724665-79C5-4074-AB17-1126469289E8}" type="presOf" srcId="{E9FD9129-F262-4BFA-87AB-C1764813F819}" destId="{18E6BE87-B933-405C-9629-0A09C9C4F4C3}" srcOrd="0" destOrd="0" presId="urn:microsoft.com/office/officeart/2005/8/layout/default"/>
    <dgm:cxn modelId="{E1C13579-F50E-4A72-B4C8-7DE0B7C981F7}" type="presOf" srcId="{56A9468D-09C8-4993-8DE6-8916356C7141}" destId="{445ACCCF-28C0-4182-B75B-C136F8CF36CA}" srcOrd="0" destOrd="0" presId="urn:microsoft.com/office/officeart/2005/8/layout/default"/>
    <dgm:cxn modelId="{CDECD17F-4395-4167-90F5-F17CE486BDA3}" srcId="{56A9468D-09C8-4993-8DE6-8916356C7141}" destId="{7ADBBC40-E60C-4443-85CE-50E38ADB7B33}" srcOrd="7" destOrd="0" parTransId="{388479AE-03A1-4C1E-A0CA-BD8BA0249806}" sibTransId="{6F06BD3A-F6D9-454E-BC43-449C889863DD}"/>
    <dgm:cxn modelId="{771B8A82-8B7E-458B-8D72-1F395D9510EE}" srcId="{56A9468D-09C8-4993-8DE6-8916356C7141}" destId="{CE65D936-5594-4E60-8519-76465964041A}" srcOrd="3" destOrd="0" parTransId="{C4945146-A603-465F-81FB-9259674FD8CD}" sibTransId="{C04CB6C3-EE1C-4941-8397-F35560FFB796}"/>
    <dgm:cxn modelId="{085D73A0-6762-488B-B358-41A2E5D110B8}" type="presOf" srcId="{2184CF7D-8F21-4CC4-BF45-CA9B8A34EE1F}" destId="{B5655EBF-8386-44FE-B6C2-A69CDC009A8B}" srcOrd="0" destOrd="0" presId="urn:microsoft.com/office/officeart/2005/8/layout/default"/>
    <dgm:cxn modelId="{CD9B54A8-90FA-4DCE-A942-2343FDCF714D}" srcId="{56A9468D-09C8-4993-8DE6-8916356C7141}" destId="{E9FD9129-F262-4BFA-87AB-C1764813F819}" srcOrd="9" destOrd="0" parTransId="{F858CB9A-4662-4E39-A825-D07802906FB4}" sibTransId="{6DFD2543-3D04-4DE9-AD7F-9A005DC553A0}"/>
    <dgm:cxn modelId="{D8774CAF-EDA7-4162-B6D3-D22EDD1B7581}" type="presOf" srcId="{BAC18DC6-84AA-4FF8-A095-02FFB055EAD5}" destId="{B0C5B754-2690-4089-A4B7-BE5E51F75B24}" srcOrd="0" destOrd="0" presId="urn:microsoft.com/office/officeart/2005/8/layout/default"/>
    <dgm:cxn modelId="{84D0ABBE-19E9-4686-B26B-47FB4BD311F3}" srcId="{56A9468D-09C8-4993-8DE6-8916356C7141}" destId="{4775F0D6-4A7D-463C-9A93-7869FEAFE482}" srcOrd="1" destOrd="0" parTransId="{8059518C-E530-42CB-B91D-6B7D56F2E2F0}" sibTransId="{D6B535F7-D96E-4112-847B-B77D5AA166B5}"/>
    <dgm:cxn modelId="{64BA8CC7-FDF4-48E5-B658-33CF6AF64180}" type="presOf" srcId="{C331A74A-0168-4A1D-9C5A-97F741EDC7A1}" destId="{19E87273-60F4-42F5-BF1E-6E19013A387A}" srcOrd="0" destOrd="0" presId="urn:microsoft.com/office/officeart/2005/8/layout/default"/>
    <dgm:cxn modelId="{A9B2A4C7-237B-4DFB-9377-E81FBF23CF90}" srcId="{56A9468D-09C8-4993-8DE6-8916356C7141}" destId="{BAC18DC6-84AA-4FF8-A095-02FFB055EAD5}" srcOrd="8" destOrd="0" parTransId="{25F90292-A882-4D07-B922-CC8D82C70BF5}" sibTransId="{8D08BA51-6424-473A-ABAD-3414CB1E3820}"/>
    <dgm:cxn modelId="{118A94CD-4183-4BFD-B7D8-6CC3B3CF8E1C}" srcId="{56A9468D-09C8-4993-8DE6-8916356C7141}" destId="{2184CF7D-8F21-4CC4-BF45-CA9B8A34EE1F}" srcOrd="2" destOrd="0" parTransId="{3EA72547-2BAA-4615-B1C4-890803DA6CC6}" sibTransId="{366A9DE6-B2EC-441B-A090-72A7BF71B75A}"/>
    <dgm:cxn modelId="{9A8008EA-C569-4309-8A52-F288FB59C994}" type="presOf" srcId="{7ADBBC40-E60C-4443-85CE-50E38ADB7B33}" destId="{24FBC473-936A-4B0D-A061-562C35CF336F}" srcOrd="0" destOrd="0" presId="urn:microsoft.com/office/officeart/2005/8/layout/default"/>
    <dgm:cxn modelId="{71DAF2F9-DA73-4485-943D-356AE24204BF}" srcId="{56A9468D-09C8-4993-8DE6-8916356C7141}" destId="{C331A74A-0168-4A1D-9C5A-97F741EDC7A1}" srcOrd="4" destOrd="0" parTransId="{82E9B7EB-ACCE-47A6-AADE-8D0183B8E6BB}" sibTransId="{9C49BAFB-8205-4F2B-976C-0DE1DB0ADFCB}"/>
    <dgm:cxn modelId="{C3C4EBC5-4DA3-4CE1-A803-81F2989335DB}" type="presParOf" srcId="{445ACCCF-28C0-4182-B75B-C136F8CF36CA}" destId="{2F3677B6-745B-4E9D-895A-812503F51F0F}" srcOrd="0" destOrd="0" presId="urn:microsoft.com/office/officeart/2005/8/layout/default"/>
    <dgm:cxn modelId="{E368092B-FD60-430B-B6FA-43A843B33117}" type="presParOf" srcId="{445ACCCF-28C0-4182-B75B-C136F8CF36CA}" destId="{CD3F291F-42DD-490C-BB7A-0F3CF55A38C9}" srcOrd="1" destOrd="0" presId="urn:microsoft.com/office/officeart/2005/8/layout/default"/>
    <dgm:cxn modelId="{0BF547DD-1BBE-4195-8391-BA005502E0AB}" type="presParOf" srcId="{445ACCCF-28C0-4182-B75B-C136F8CF36CA}" destId="{47798F07-92DA-4F95-8D79-0167E761CCFE}" srcOrd="2" destOrd="0" presId="urn:microsoft.com/office/officeart/2005/8/layout/default"/>
    <dgm:cxn modelId="{069632C0-B714-47F8-8AD2-6D69A254F5B9}" type="presParOf" srcId="{445ACCCF-28C0-4182-B75B-C136F8CF36CA}" destId="{05BFA3C3-1A67-4558-97AE-175CA1E1CF53}" srcOrd="3" destOrd="0" presId="urn:microsoft.com/office/officeart/2005/8/layout/default"/>
    <dgm:cxn modelId="{DE13AF18-406A-4E98-B941-5C21D9B3875D}" type="presParOf" srcId="{445ACCCF-28C0-4182-B75B-C136F8CF36CA}" destId="{B5655EBF-8386-44FE-B6C2-A69CDC009A8B}" srcOrd="4" destOrd="0" presId="urn:microsoft.com/office/officeart/2005/8/layout/default"/>
    <dgm:cxn modelId="{D0675AD0-C433-4EB8-BC88-E3AE0C4D5CE5}" type="presParOf" srcId="{445ACCCF-28C0-4182-B75B-C136F8CF36CA}" destId="{308725D6-3704-43F1-95F5-4484F99183BB}" srcOrd="5" destOrd="0" presId="urn:microsoft.com/office/officeart/2005/8/layout/default"/>
    <dgm:cxn modelId="{8BE38809-C8A8-4476-8483-103503CC52B2}" type="presParOf" srcId="{445ACCCF-28C0-4182-B75B-C136F8CF36CA}" destId="{ED2E293A-A7EA-4746-B593-D9E599C6C35D}" srcOrd="6" destOrd="0" presId="urn:microsoft.com/office/officeart/2005/8/layout/default"/>
    <dgm:cxn modelId="{E9F6C82D-EF19-446E-958A-A9500AFECAA9}" type="presParOf" srcId="{445ACCCF-28C0-4182-B75B-C136F8CF36CA}" destId="{45520398-CCAC-4153-95EA-7FFF62FF3B72}" srcOrd="7" destOrd="0" presId="urn:microsoft.com/office/officeart/2005/8/layout/default"/>
    <dgm:cxn modelId="{55C94FA5-71A3-48C2-AE83-F3F4A8F1E04F}" type="presParOf" srcId="{445ACCCF-28C0-4182-B75B-C136F8CF36CA}" destId="{19E87273-60F4-42F5-BF1E-6E19013A387A}" srcOrd="8" destOrd="0" presId="urn:microsoft.com/office/officeart/2005/8/layout/default"/>
    <dgm:cxn modelId="{1CBC5D8F-E2CA-4E04-80EB-0BA275286C88}" type="presParOf" srcId="{445ACCCF-28C0-4182-B75B-C136F8CF36CA}" destId="{8E36CB1C-32ED-4223-827F-6F83D443B18F}" srcOrd="9" destOrd="0" presId="urn:microsoft.com/office/officeart/2005/8/layout/default"/>
    <dgm:cxn modelId="{2F4CA279-6CE1-43BF-A26C-E72C587310A5}" type="presParOf" srcId="{445ACCCF-28C0-4182-B75B-C136F8CF36CA}" destId="{3539C484-23F0-4D10-9443-9D86408412CB}" srcOrd="10" destOrd="0" presId="urn:microsoft.com/office/officeart/2005/8/layout/default"/>
    <dgm:cxn modelId="{E5DCE385-A229-4EAE-A029-97ECA3204D52}" type="presParOf" srcId="{445ACCCF-28C0-4182-B75B-C136F8CF36CA}" destId="{CA631AAA-E874-4750-B5FA-C5A01C48EBCC}" srcOrd="11" destOrd="0" presId="urn:microsoft.com/office/officeart/2005/8/layout/default"/>
    <dgm:cxn modelId="{9DC8260B-3EC7-4C47-A1D8-406C7402165B}" type="presParOf" srcId="{445ACCCF-28C0-4182-B75B-C136F8CF36CA}" destId="{72845B66-AD01-4D86-9D58-137438FA9ABB}" srcOrd="12" destOrd="0" presId="urn:microsoft.com/office/officeart/2005/8/layout/default"/>
    <dgm:cxn modelId="{929E2F63-BDC3-4D88-9653-5609B3B602CA}" type="presParOf" srcId="{445ACCCF-28C0-4182-B75B-C136F8CF36CA}" destId="{E257E836-6F3F-453A-A092-EB5FA015E270}" srcOrd="13" destOrd="0" presId="urn:microsoft.com/office/officeart/2005/8/layout/default"/>
    <dgm:cxn modelId="{3A5DB55C-3032-49B0-BFD2-556328B35878}" type="presParOf" srcId="{445ACCCF-28C0-4182-B75B-C136F8CF36CA}" destId="{24FBC473-936A-4B0D-A061-562C35CF336F}" srcOrd="14" destOrd="0" presId="urn:microsoft.com/office/officeart/2005/8/layout/default"/>
    <dgm:cxn modelId="{650E2F55-ADB8-4B03-AFC7-5DABEAE8C114}" type="presParOf" srcId="{445ACCCF-28C0-4182-B75B-C136F8CF36CA}" destId="{D9DC6862-DBA0-4D75-B72B-267A98F4C215}" srcOrd="15" destOrd="0" presId="urn:microsoft.com/office/officeart/2005/8/layout/default"/>
    <dgm:cxn modelId="{F64C54BB-A988-425F-B8F9-D7BB9680E49A}" type="presParOf" srcId="{445ACCCF-28C0-4182-B75B-C136F8CF36CA}" destId="{B0C5B754-2690-4089-A4B7-BE5E51F75B24}" srcOrd="16" destOrd="0" presId="urn:microsoft.com/office/officeart/2005/8/layout/default"/>
    <dgm:cxn modelId="{E9AA88BF-38C0-4955-8355-0F76A9CD42DB}" type="presParOf" srcId="{445ACCCF-28C0-4182-B75B-C136F8CF36CA}" destId="{B2298F31-DCCA-4FAC-98F2-E84160253929}" srcOrd="17" destOrd="0" presId="urn:microsoft.com/office/officeart/2005/8/layout/default"/>
    <dgm:cxn modelId="{0AABD07F-F1D2-4934-8436-893E305645AF}" type="presParOf" srcId="{445ACCCF-28C0-4182-B75B-C136F8CF36CA}" destId="{18E6BE87-B933-405C-9629-0A09C9C4F4C3}"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ACAC49C-D1E4-4DFC-9F6A-BF030FEBF2E6}" type="doc">
      <dgm:prSet loTypeId="urn:microsoft.com/office/officeart/2005/8/layout/hierarchy3" loCatId="list" qsTypeId="urn:microsoft.com/office/officeart/2005/8/quickstyle/simple5" qsCatId="simple" csTypeId="urn:microsoft.com/office/officeart/2005/8/colors/accent3_2" csCatId="accent3" phldr="1"/>
      <dgm:spPr/>
      <dgm:t>
        <a:bodyPr/>
        <a:lstStyle/>
        <a:p>
          <a:endParaRPr lang="en-US"/>
        </a:p>
      </dgm:t>
    </dgm:pt>
    <dgm:pt modelId="{966422F2-75F8-4AB6-AF84-291FF1409BB4}">
      <dgm:prSet phldrT="[Text]"/>
      <dgm:spPr/>
      <dgm:t>
        <a:bodyPr/>
        <a:lstStyle/>
        <a:p>
          <a:r>
            <a:rPr lang="en-US" dirty="0">
              <a:solidFill>
                <a:schemeClr val="tx1"/>
              </a:solidFill>
              <a:effectLst/>
            </a:rPr>
            <a:t>What if the dimension of the embedding model is more?</a:t>
          </a:r>
        </a:p>
      </dgm:t>
    </dgm:pt>
    <dgm:pt modelId="{8E3DFC32-F191-41D1-85B0-159791B9AEE5}" type="parTrans" cxnId="{E7176B77-4CEA-4420-A223-74CF0E59DD1A}">
      <dgm:prSet/>
      <dgm:spPr/>
      <dgm:t>
        <a:bodyPr/>
        <a:lstStyle/>
        <a:p>
          <a:endParaRPr lang="en-US"/>
        </a:p>
      </dgm:t>
    </dgm:pt>
    <dgm:pt modelId="{5238BAA4-4467-4C21-9210-73308EF152B9}" type="sibTrans" cxnId="{E7176B77-4CEA-4420-A223-74CF0E59DD1A}">
      <dgm:prSet/>
      <dgm:spPr/>
      <dgm:t>
        <a:bodyPr/>
        <a:lstStyle/>
        <a:p>
          <a:endParaRPr lang="en-US"/>
        </a:p>
      </dgm:t>
    </dgm:pt>
    <dgm:pt modelId="{8E3683D1-C020-4893-984D-BE6F3BBABA79}">
      <dgm:prSet phldrT="[Text]"/>
      <dgm:spPr>
        <a:ln>
          <a:solidFill>
            <a:schemeClr val="bg2">
              <a:lumMod val="25000"/>
            </a:schemeClr>
          </a:solidFill>
        </a:ln>
      </dgm:spPr>
      <dgm:t>
        <a:bodyPr/>
        <a:lstStyle/>
        <a:p>
          <a:r>
            <a:rPr lang="en-US" i="0" dirty="0">
              <a:solidFill>
                <a:schemeClr val="tx1"/>
              </a:solidFill>
              <a:effectLst/>
              <a:latin typeface="Arial" panose="020B0604020202020204" pitchFamily="34" charset="0"/>
              <a:cs typeface="Arial" panose="020B0604020202020204" pitchFamily="34" charset="0"/>
            </a:rPr>
            <a:t>Increased Semantic Representation</a:t>
          </a:r>
          <a:endParaRPr lang="en-US" dirty="0">
            <a:solidFill>
              <a:schemeClr val="tx1"/>
            </a:solidFill>
            <a:effectLst/>
          </a:endParaRPr>
        </a:p>
      </dgm:t>
    </dgm:pt>
    <dgm:pt modelId="{0B981327-AE7D-4648-8830-50588F6B07CF}" type="parTrans" cxnId="{423F46DF-D0FE-4E00-B33A-1012DA79A62D}">
      <dgm:prSet/>
      <dgm:spPr/>
      <dgm:t>
        <a:bodyPr/>
        <a:lstStyle/>
        <a:p>
          <a:endParaRPr lang="en-US">
            <a:solidFill>
              <a:schemeClr val="tx1"/>
            </a:solidFill>
            <a:effectLst/>
          </a:endParaRPr>
        </a:p>
      </dgm:t>
    </dgm:pt>
    <dgm:pt modelId="{31402B88-C61A-4F4B-B851-C1C0968E6E8D}" type="sibTrans" cxnId="{423F46DF-D0FE-4E00-B33A-1012DA79A62D}">
      <dgm:prSet/>
      <dgm:spPr/>
      <dgm:t>
        <a:bodyPr/>
        <a:lstStyle/>
        <a:p>
          <a:endParaRPr lang="en-US"/>
        </a:p>
      </dgm:t>
    </dgm:pt>
    <dgm:pt modelId="{3AA8F74B-C512-41D3-BEB3-2EF2B565A1D7}">
      <dgm:prSet phldrT="[Text]"/>
      <dgm:spPr/>
      <dgm:t>
        <a:bodyPr/>
        <a:lstStyle/>
        <a:p>
          <a:r>
            <a:rPr lang="en-US" b="0" i="0">
              <a:solidFill>
                <a:schemeClr val="tx1"/>
              </a:solidFill>
              <a:effectLst/>
            </a:rPr>
            <a:t>What if the dimension of the embedding model is small?</a:t>
          </a:r>
          <a:endParaRPr lang="en-US" b="0" dirty="0">
            <a:solidFill>
              <a:schemeClr val="tx1"/>
            </a:solidFill>
            <a:effectLst/>
          </a:endParaRPr>
        </a:p>
      </dgm:t>
    </dgm:pt>
    <dgm:pt modelId="{354730DC-0E8E-414C-963E-1522602DF611}" type="parTrans" cxnId="{560B7D6F-EF30-4E38-9DE3-D6925E4213A5}">
      <dgm:prSet/>
      <dgm:spPr/>
      <dgm:t>
        <a:bodyPr/>
        <a:lstStyle/>
        <a:p>
          <a:endParaRPr lang="en-US"/>
        </a:p>
      </dgm:t>
    </dgm:pt>
    <dgm:pt modelId="{AEB2E4DE-5319-4A74-A838-01AE800EAECD}" type="sibTrans" cxnId="{560B7D6F-EF30-4E38-9DE3-D6925E4213A5}">
      <dgm:prSet/>
      <dgm:spPr/>
      <dgm:t>
        <a:bodyPr/>
        <a:lstStyle/>
        <a:p>
          <a:endParaRPr lang="en-US"/>
        </a:p>
      </dgm:t>
    </dgm:pt>
    <dgm:pt modelId="{09286044-C8F7-4BF5-B39D-8ED46FE5E9C5}">
      <dgm:prSet phldrT="[Text]"/>
      <dgm:spPr>
        <a:ln>
          <a:solidFill>
            <a:schemeClr val="bg2">
              <a:lumMod val="25000"/>
            </a:schemeClr>
          </a:solidFill>
        </a:ln>
      </dgm:spPr>
      <dgm:t>
        <a:bodyPr/>
        <a:lstStyle/>
        <a:p>
          <a:r>
            <a:rPr lang="en-US" i="0">
              <a:solidFill>
                <a:schemeClr val="tx1"/>
              </a:solidFill>
              <a:effectLst/>
              <a:latin typeface="Arial" panose="020B0604020202020204" pitchFamily="34" charset="0"/>
              <a:cs typeface="Arial" panose="020B0604020202020204" pitchFamily="34" charset="0"/>
            </a:rPr>
            <a:t>Limited Semantic Representation</a:t>
          </a:r>
          <a:endParaRPr lang="en-US" dirty="0">
            <a:solidFill>
              <a:schemeClr val="tx1"/>
            </a:solidFill>
            <a:effectLst/>
          </a:endParaRPr>
        </a:p>
      </dgm:t>
    </dgm:pt>
    <dgm:pt modelId="{80815479-1F21-48B3-A040-E096124D74ED}" type="parTrans" cxnId="{1CA4B5AE-ACBC-4D51-84D0-8B722EC3E2BB}">
      <dgm:prSet/>
      <dgm:spPr/>
      <dgm:t>
        <a:bodyPr/>
        <a:lstStyle/>
        <a:p>
          <a:endParaRPr lang="en-US">
            <a:solidFill>
              <a:schemeClr val="tx1"/>
            </a:solidFill>
            <a:effectLst/>
          </a:endParaRPr>
        </a:p>
      </dgm:t>
    </dgm:pt>
    <dgm:pt modelId="{05322AAF-652E-4AE4-928B-51C4353889B5}" type="sibTrans" cxnId="{1CA4B5AE-ACBC-4D51-84D0-8B722EC3E2BB}">
      <dgm:prSet/>
      <dgm:spPr/>
      <dgm:t>
        <a:bodyPr/>
        <a:lstStyle/>
        <a:p>
          <a:endParaRPr lang="en-US"/>
        </a:p>
      </dgm:t>
    </dgm:pt>
    <dgm:pt modelId="{386A192F-BB3F-4718-B90E-111DDFBC0404}">
      <dgm:prSet/>
      <dgm:spPr>
        <a:ln>
          <a:solidFill>
            <a:schemeClr val="bg2">
              <a:lumMod val="25000"/>
            </a:schemeClr>
          </a:solidFill>
        </a:ln>
      </dgm:spPr>
      <dgm:t>
        <a:bodyPr/>
        <a:lstStyle/>
        <a:p>
          <a:r>
            <a:rPr lang="en-US" i="0">
              <a:solidFill>
                <a:schemeClr val="tx1"/>
              </a:solidFill>
              <a:effectLst/>
              <a:latin typeface="Arial" panose="020B0604020202020204" pitchFamily="34" charset="0"/>
              <a:cs typeface="Arial" panose="020B0604020202020204" pitchFamily="34" charset="0"/>
            </a:rPr>
            <a:t>Reduced Discriminative Power</a:t>
          </a:r>
          <a:endParaRPr lang="en-US" dirty="0">
            <a:solidFill>
              <a:schemeClr val="tx1"/>
            </a:solidFill>
            <a:effectLst/>
            <a:latin typeface="Arial" panose="020B0604020202020204" pitchFamily="34" charset="0"/>
            <a:cs typeface="Arial" panose="020B0604020202020204" pitchFamily="34" charset="0"/>
          </a:endParaRPr>
        </a:p>
      </dgm:t>
    </dgm:pt>
    <dgm:pt modelId="{A3E05FA6-B07F-4F12-9D88-9F49F5FA991B}" type="parTrans" cxnId="{68655B03-3C69-4998-9E3F-103A342A8493}">
      <dgm:prSet/>
      <dgm:spPr/>
      <dgm:t>
        <a:bodyPr/>
        <a:lstStyle/>
        <a:p>
          <a:endParaRPr lang="en-US">
            <a:solidFill>
              <a:schemeClr val="tx1"/>
            </a:solidFill>
            <a:effectLst/>
          </a:endParaRPr>
        </a:p>
      </dgm:t>
    </dgm:pt>
    <dgm:pt modelId="{46A7656B-CD6E-4D7B-967D-6EAC5F1EB0BB}" type="sibTrans" cxnId="{68655B03-3C69-4998-9E3F-103A342A8493}">
      <dgm:prSet/>
      <dgm:spPr/>
      <dgm:t>
        <a:bodyPr/>
        <a:lstStyle/>
        <a:p>
          <a:endParaRPr lang="en-US"/>
        </a:p>
      </dgm:t>
    </dgm:pt>
    <dgm:pt modelId="{61359A8B-E617-4FAB-9DFE-322BA751110B}">
      <dgm:prSet/>
      <dgm:spPr>
        <a:ln>
          <a:solidFill>
            <a:schemeClr val="bg2">
              <a:lumMod val="25000"/>
            </a:schemeClr>
          </a:solidFill>
        </a:ln>
      </dgm:spPr>
      <dgm:t>
        <a:bodyPr/>
        <a:lstStyle/>
        <a:p>
          <a:r>
            <a:rPr lang="en-US" i="0">
              <a:solidFill>
                <a:schemeClr val="tx1"/>
              </a:solidFill>
              <a:effectLst/>
              <a:latin typeface="Arial" panose="020B0604020202020204" pitchFamily="34" charset="0"/>
              <a:cs typeface="Arial" panose="020B0604020202020204" pitchFamily="34" charset="0"/>
            </a:rPr>
            <a:t>Increased Similarity Among Unrelated Items</a:t>
          </a:r>
          <a:endParaRPr lang="en-US" i="0" dirty="0">
            <a:solidFill>
              <a:schemeClr val="tx1"/>
            </a:solidFill>
            <a:effectLst/>
            <a:latin typeface="Arial" panose="020B0604020202020204" pitchFamily="34" charset="0"/>
            <a:cs typeface="Arial" panose="020B0604020202020204" pitchFamily="34" charset="0"/>
          </a:endParaRPr>
        </a:p>
      </dgm:t>
    </dgm:pt>
    <dgm:pt modelId="{376ECE3F-127B-4F43-864A-C9D98872913C}" type="parTrans" cxnId="{E9725BDB-A75C-4D59-8983-659A566CECBB}">
      <dgm:prSet/>
      <dgm:spPr/>
      <dgm:t>
        <a:bodyPr/>
        <a:lstStyle/>
        <a:p>
          <a:endParaRPr lang="en-US">
            <a:solidFill>
              <a:schemeClr val="tx1"/>
            </a:solidFill>
            <a:effectLst/>
          </a:endParaRPr>
        </a:p>
      </dgm:t>
    </dgm:pt>
    <dgm:pt modelId="{F6AEB277-EBFF-47D8-BFB2-C49026942193}" type="sibTrans" cxnId="{E9725BDB-A75C-4D59-8983-659A566CECBB}">
      <dgm:prSet/>
      <dgm:spPr/>
      <dgm:t>
        <a:bodyPr/>
        <a:lstStyle/>
        <a:p>
          <a:endParaRPr lang="en-US"/>
        </a:p>
      </dgm:t>
    </dgm:pt>
    <dgm:pt modelId="{E8103488-1C20-4FB3-9D32-8353DCB87B4F}">
      <dgm:prSet/>
      <dgm:spPr>
        <a:ln>
          <a:solidFill>
            <a:schemeClr val="bg2">
              <a:lumMod val="25000"/>
            </a:schemeClr>
          </a:solidFill>
        </a:ln>
      </dgm:spPr>
      <dgm:t>
        <a:bodyPr/>
        <a:lstStyle/>
        <a:p>
          <a:r>
            <a:rPr lang="en-US" i="0" dirty="0">
              <a:solidFill>
                <a:schemeClr val="tx1"/>
              </a:solidFill>
              <a:effectLst/>
              <a:latin typeface="Arial" panose="020B0604020202020204" pitchFamily="34" charset="0"/>
              <a:cs typeface="Arial" panose="020B0604020202020204" pitchFamily="34" charset="0"/>
            </a:rPr>
            <a:t>Lower Generalization Performance</a:t>
          </a:r>
          <a:endParaRPr lang="en-US" dirty="0">
            <a:solidFill>
              <a:schemeClr val="tx1"/>
            </a:solidFill>
            <a:effectLst/>
            <a:latin typeface="Arial" panose="020B0604020202020204" pitchFamily="34" charset="0"/>
            <a:cs typeface="Arial" panose="020B0604020202020204" pitchFamily="34" charset="0"/>
          </a:endParaRPr>
        </a:p>
      </dgm:t>
    </dgm:pt>
    <dgm:pt modelId="{9F66F13D-B8E7-47F3-B9A9-AB8882358C42}" type="parTrans" cxnId="{92D46176-8528-4935-8CD5-414B8F4AF9E4}">
      <dgm:prSet/>
      <dgm:spPr/>
      <dgm:t>
        <a:bodyPr/>
        <a:lstStyle/>
        <a:p>
          <a:endParaRPr lang="en-US">
            <a:solidFill>
              <a:schemeClr val="tx1"/>
            </a:solidFill>
            <a:effectLst/>
          </a:endParaRPr>
        </a:p>
      </dgm:t>
    </dgm:pt>
    <dgm:pt modelId="{8D3BA980-E918-41B6-BF58-536835C7C686}" type="sibTrans" cxnId="{92D46176-8528-4935-8CD5-414B8F4AF9E4}">
      <dgm:prSet/>
      <dgm:spPr/>
      <dgm:t>
        <a:bodyPr/>
        <a:lstStyle/>
        <a:p>
          <a:endParaRPr lang="en-US"/>
        </a:p>
      </dgm:t>
    </dgm:pt>
    <dgm:pt modelId="{1A7F445A-CF75-4200-A10A-A9751DA20118}">
      <dgm:prSet/>
      <dgm:spPr>
        <a:ln>
          <a:solidFill>
            <a:schemeClr val="bg2">
              <a:lumMod val="25000"/>
            </a:schemeClr>
          </a:solidFill>
        </a:ln>
      </dgm:spPr>
      <dgm:t>
        <a:bodyPr/>
        <a:lstStyle/>
        <a:p>
          <a:r>
            <a:rPr lang="en-US" i="0">
              <a:solidFill>
                <a:schemeClr val="tx1"/>
              </a:solidFill>
              <a:effectLst/>
              <a:latin typeface="Arial" panose="020B0604020202020204" pitchFamily="34" charset="0"/>
              <a:cs typeface="Arial" panose="020B0604020202020204" pitchFamily="34" charset="0"/>
            </a:rPr>
            <a:t>Efficiency</a:t>
          </a:r>
          <a:endParaRPr lang="en-US" i="0" dirty="0">
            <a:solidFill>
              <a:schemeClr val="tx1"/>
            </a:solidFill>
            <a:effectLst/>
            <a:latin typeface="Arial" panose="020B0604020202020204" pitchFamily="34" charset="0"/>
            <a:cs typeface="Arial" panose="020B0604020202020204" pitchFamily="34" charset="0"/>
          </a:endParaRPr>
        </a:p>
      </dgm:t>
    </dgm:pt>
    <dgm:pt modelId="{7CB1403A-CA56-4444-88CD-5DF1226528FC}" type="parTrans" cxnId="{77CD097B-B34E-46FC-B7B4-4AE1772C257F}">
      <dgm:prSet/>
      <dgm:spPr/>
      <dgm:t>
        <a:bodyPr/>
        <a:lstStyle/>
        <a:p>
          <a:endParaRPr lang="en-US">
            <a:solidFill>
              <a:schemeClr val="tx1"/>
            </a:solidFill>
            <a:effectLst/>
          </a:endParaRPr>
        </a:p>
      </dgm:t>
    </dgm:pt>
    <dgm:pt modelId="{529BB46D-F8A6-4B43-8176-AA30B7C84016}" type="sibTrans" cxnId="{77CD097B-B34E-46FC-B7B4-4AE1772C257F}">
      <dgm:prSet/>
      <dgm:spPr/>
      <dgm:t>
        <a:bodyPr/>
        <a:lstStyle/>
        <a:p>
          <a:endParaRPr lang="en-US"/>
        </a:p>
      </dgm:t>
    </dgm:pt>
    <dgm:pt modelId="{E6EA7287-0571-4D2F-ADEF-31F2A4776370}">
      <dgm:prSet/>
      <dgm:spPr>
        <a:ln>
          <a:solidFill>
            <a:schemeClr val="bg2">
              <a:lumMod val="25000"/>
            </a:schemeClr>
          </a:solidFill>
        </a:ln>
      </dgm:spPr>
      <dgm:t>
        <a:bodyPr/>
        <a:lstStyle/>
        <a:p>
          <a:r>
            <a:rPr lang="en-US" i="0" dirty="0">
              <a:solidFill>
                <a:schemeClr val="tx1"/>
              </a:solidFill>
              <a:effectLst/>
              <a:latin typeface="Arial" panose="020B0604020202020204" pitchFamily="34" charset="0"/>
              <a:cs typeface="Arial" panose="020B0604020202020204" pitchFamily="34" charset="0"/>
            </a:rPr>
            <a:t>Enhanced Discriminative Power</a:t>
          </a:r>
          <a:endParaRPr lang="en-US" dirty="0">
            <a:solidFill>
              <a:schemeClr val="tx1"/>
            </a:solidFill>
            <a:effectLst/>
            <a:latin typeface="Arial" panose="020B0604020202020204" pitchFamily="34" charset="0"/>
            <a:cs typeface="Arial" panose="020B0604020202020204" pitchFamily="34" charset="0"/>
          </a:endParaRPr>
        </a:p>
      </dgm:t>
    </dgm:pt>
    <dgm:pt modelId="{938F19BC-0184-44B9-AF99-11AE3FCFE998}" type="parTrans" cxnId="{C7AF9D1A-211D-427A-9E05-BE25F54350EC}">
      <dgm:prSet/>
      <dgm:spPr/>
      <dgm:t>
        <a:bodyPr/>
        <a:lstStyle/>
        <a:p>
          <a:endParaRPr lang="en-US">
            <a:solidFill>
              <a:schemeClr val="tx1"/>
            </a:solidFill>
            <a:effectLst/>
          </a:endParaRPr>
        </a:p>
      </dgm:t>
    </dgm:pt>
    <dgm:pt modelId="{A1801062-61C1-4690-9365-FE9E443D421F}" type="sibTrans" cxnId="{C7AF9D1A-211D-427A-9E05-BE25F54350EC}">
      <dgm:prSet/>
      <dgm:spPr/>
      <dgm:t>
        <a:bodyPr/>
        <a:lstStyle/>
        <a:p>
          <a:endParaRPr lang="en-US"/>
        </a:p>
      </dgm:t>
    </dgm:pt>
    <dgm:pt modelId="{C76D0024-39C8-4811-A743-69C3C111E81D}">
      <dgm:prSet/>
      <dgm:spPr>
        <a:ln>
          <a:solidFill>
            <a:schemeClr val="bg2">
              <a:lumMod val="25000"/>
            </a:schemeClr>
          </a:solidFill>
        </a:ln>
      </dgm:spPr>
      <dgm:t>
        <a:bodyPr/>
        <a:lstStyle/>
        <a:p>
          <a:r>
            <a:rPr lang="en-US" i="0" dirty="0">
              <a:solidFill>
                <a:schemeClr val="tx1"/>
              </a:solidFill>
              <a:effectLst/>
              <a:latin typeface="Arial" panose="020B0604020202020204" pitchFamily="34" charset="0"/>
              <a:cs typeface="Arial" panose="020B0604020202020204" pitchFamily="34" charset="0"/>
            </a:rPr>
            <a:t>Improved Generalization Performance</a:t>
          </a:r>
        </a:p>
      </dgm:t>
    </dgm:pt>
    <dgm:pt modelId="{19B11EA6-104C-4F8D-8762-DC26A522B2E8}" type="parTrans" cxnId="{06B8EAD4-1740-4BB4-9BB0-6698F9B4A23C}">
      <dgm:prSet/>
      <dgm:spPr/>
      <dgm:t>
        <a:bodyPr/>
        <a:lstStyle/>
        <a:p>
          <a:endParaRPr lang="en-US">
            <a:solidFill>
              <a:schemeClr val="tx1"/>
            </a:solidFill>
            <a:effectLst/>
          </a:endParaRPr>
        </a:p>
      </dgm:t>
    </dgm:pt>
    <dgm:pt modelId="{04A7F81A-8514-4D57-B865-928B4148AD84}" type="sibTrans" cxnId="{06B8EAD4-1740-4BB4-9BB0-6698F9B4A23C}">
      <dgm:prSet/>
      <dgm:spPr/>
      <dgm:t>
        <a:bodyPr/>
        <a:lstStyle/>
        <a:p>
          <a:endParaRPr lang="en-US"/>
        </a:p>
      </dgm:t>
    </dgm:pt>
    <dgm:pt modelId="{CD4E79DE-984B-4FA1-91E4-8EC3E619EBD0}">
      <dgm:prSet/>
      <dgm:spPr>
        <a:ln>
          <a:solidFill>
            <a:schemeClr val="bg2">
              <a:lumMod val="25000"/>
            </a:schemeClr>
          </a:solidFill>
        </a:ln>
      </dgm:spPr>
      <dgm:t>
        <a:bodyPr/>
        <a:lstStyle/>
        <a:p>
          <a:r>
            <a:rPr lang="en-US" i="0" dirty="0">
              <a:solidFill>
                <a:schemeClr val="tx1"/>
              </a:solidFill>
              <a:effectLst/>
              <a:latin typeface="Arial" panose="020B0604020202020204" pitchFamily="34" charset="0"/>
              <a:cs typeface="Arial" panose="020B0604020202020204" pitchFamily="34" charset="0"/>
            </a:rPr>
            <a:t>Reduced Similarity Among Unrelated Items</a:t>
          </a:r>
        </a:p>
      </dgm:t>
    </dgm:pt>
    <dgm:pt modelId="{876051F4-616A-41CA-93B1-ACAF5347C016}" type="parTrans" cxnId="{D390E891-8494-4722-B335-8D71E3DD11E2}">
      <dgm:prSet/>
      <dgm:spPr/>
      <dgm:t>
        <a:bodyPr/>
        <a:lstStyle/>
        <a:p>
          <a:endParaRPr lang="en-US">
            <a:solidFill>
              <a:schemeClr val="tx1"/>
            </a:solidFill>
            <a:effectLst/>
          </a:endParaRPr>
        </a:p>
      </dgm:t>
    </dgm:pt>
    <dgm:pt modelId="{014DEB56-5366-4BB8-B23E-E8841ECBB85C}" type="sibTrans" cxnId="{D390E891-8494-4722-B335-8D71E3DD11E2}">
      <dgm:prSet/>
      <dgm:spPr/>
      <dgm:t>
        <a:bodyPr/>
        <a:lstStyle/>
        <a:p>
          <a:endParaRPr lang="en-US"/>
        </a:p>
      </dgm:t>
    </dgm:pt>
    <dgm:pt modelId="{ECD93C7B-1397-443D-B5E3-91E44F8D5BC7}">
      <dgm:prSet/>
      <dgm:spPr>
        <a:ln>
          <a:solidFill>
            <a:schemeClr val="bg2">
              <a:lumMod val="25000"/>
            </a:schemeClr>
          </a:solidFill>
        </a:ln>
      </dgm:spPr>
      <dgm:t>
        <a:bodyPr/>
        <a:lstStyle/>
        <a:p>
          <a:r>
            <a:rPr lang="en-US" i="0">
              <a:solidFill>
                <a:schemeClr val="tx1"/>
              </a:solidFill>
              <a:effectLst/>
              <a:latin typeface="Arial" panose="020B0604020202020204" pitchFamily="34" charset="0"/>
              <a:cs typeface="Arial" panose="020B0604020202020204" pitchFamily="34" charset="0"/>
            </a:rPr>
            <a:t>Increased Computational Complexity</a:t>
          </a:r>
          <a:endParaRPr lang="en-US" dirty="0">
            <a:solidFill>
              <a:schemeClr val="tx1"/>
            </a:solidFill>
            <a:effectLst/>
            <a:latin typeface="Arial" panose="020B0604020202020204" pitchFamily="34" charset="0"/>
            <a:cs typeface="Arial" panose="020B0604020202020204" pitchFamily="34" charset="0"/>
          </a:endParaRPr>
        </a:p>
      </dgm:t>
    </dgm:pt>
    <dgm:pt modelId="{204623D6-CE38-46E9-AC62-34D1BEDFDFD2}" type="parTrans" cxnId="{A7D003BE-DEAA-40DB-BAE1-2FAF6D4194D3}">
      <dgm:prSet/>
      <dgm:spPr/>
      <dgm:t>
        <a:bodyPr/>
        <a:lstStyle/>
        <a:p>
          <a:endParaRPr lang="en-US">
            <a:solidFill>
              <a:schemeClr val="tx1"/>
            </a:solidFill>
            <a:effectLst/>
          </a:endParaRPr>
        </a:p>
      </dgm:t>
    </dgm:pt>
    <dgm:pt modelId="{74F89687-3A38-45F0-8175-11A0B8005741}" type="sibTrans" cxnId="{A7D003BE-DEAA-40DB-BAE1-2FAF6D4194D3}">
      <dgm:prSet/>
      <dgm:spPr/>
      <dgm:t>
        <a:bodyPr/>
        <a:lstStyle/>
        <a:p>
          <a:endParaRPr lang="en-US"/>
        </a:p>
      </dgm:t>
    </dgm:pt>
    <dgm:pt modelId="{AD4476B1-7CB6-4950-984A-A9DF3EF4062E}" type="pres">
      <dgm:prSet presAssocID="{BACAC49C-D1E4-4DFC-9F6A-BF030FEBF2E6}" presName="diagram" presStyleCnt="0">
        <dgm:presLayoutVars>
          <dgm:chPref val="1"/>
          <dgm:dir/>
          <dgm:animOne val="branch"/>
          <dgm:animLvl val="lvl"/>
          <dgm:resizeHandles/>
        </dgm:presLayoutVars>
      </dgm:prSet>
      <dgm:spPr/>
    </dgm:pt>
    <dgm:pt modelId="{3A12E592-A12D-4F25-B7DB-6B188AEC4D4F}" type="pres">
      <dgm:prSet presAssocID="{966422F2-75F8-4AB6-AF84-291FF1409BB4}" presName="root" presStyleCnt="0"/>
      <dgm:spPr/>
    </dgm:pt>
    <dgm:pt modelId="{BE41A3CD-2874-40BB-B4B5-A4C4E1BDB700}" type="pres">
      <dgm:prSet presAssocID="{966422F2-75F8-4AB6-AF84-291FF1409BB4}" presName="rootComposite" presStyleCnt="0"/>
      <dgm:spPr/>
    </dgm:pt>
    <dgm:pt modelId="{D3B770A4-BA1B-4AC8-9A56-20F0338C1F31}" type="pres">
      <dgm:prSet presAssocID="{966422F2-75F8-4AB6-AF84-291FF1409BB4}" presName="rootText" presStyleLbl="node1" presStyleIdx="0" presStyleCnt="2" custScaleX="285398"/>
      <dgm:spPr/>
    </dgm:pt>
    <dgm:pt modelId="{BCDDD450-2932-4CA8-8F82-F9060A015D3C}" type="pres">
      <dgm:prSet presAssocID="{966422F2-75F8-4AB6-AF84-291FF1409BB4}" presName="rootConnector" presStyleLbl="node1" presStyleIdx="0" presStyleCnt="2"/>
      <dgm:spPr/>
    </dgm:pt>
    <dgm:pt modelId="{BFF1F40F-062D-40E4-93F0-B823CAFEFA83}" type="pres">
      <dgm:prSet presAssocID="{966422F2-75F8-4AB6-AF84-291FF1409BB4}" presName="childShape" presStyleCnt="0"/>
      <dgm:spPr/>
    </dgm:pt>
    <dgm:pt modelId="{E3C17AD2-6D53-4588-B4FC-E7C6C99B17E1}" type="pres">
      <dgm:prSet presAssocID="{0B981327-AE7D-4648-8830-50588F6B07CF}" presName="Name13" presStyleLbl="parChTrans1D2" presStyleIdx="0" presStyleCnt="10" custSzX="434582"/>
      <dgm:spPr/>
    </dgm:pt>
    <dgm:pt modelId="{0A39A9C3-6E7D-415B-B387-8C109868281B}" type="pres">
      <dgm:prSet presAssocID="{8E3683D1-C020-4893-984D-BE6F3BBABA79}" presName="childText" presStyleLbl="bgAcc1" presStyleIdx="0" presStyleCnt="10" custScaleX="285398">
        <dgm:presLayoutVars>
          <dgm:bulletEnabled val="1"/>
        </dgm:presLayoutVars>
      </dgm:prSet>
      <dgm:spPr/>
    </dgm:pt>
    <dgm:pt modelId="{E84D9451-8039-4B31-AD42-423A47CFB7F9}" type="pres">
      <dgm:prSet presAssocID="{938F19BC-0184-44B9-AF99-11AE3FCFE998}" presName="Name13" presStyleLbl="parChTrans1D2" presStyleIdx="1" presStyleCnt="10" custSzX="434582"/>
      <dgm:spPr/>
    </dgm:pt>
    <dgm:pt modelId="{4E404A3A-14A5-4525-AF6C-A089B9C36747}" type="pres">
      <dgm:prSet presAssocID="{E6EA7287-0571-4D2F-ADEF-31F2A4776370}" presName="childText" presStyleLbl="bgAcc1" presStyleIdx="1" presStyleCnt="10" custScaleX="285398">
        <dgm:presLayoutVars>
          <dgm:bulletEnabled val="1"/>
        </dgm:presLayoutVars>
      </dgm:prSet>
      <dgm:spPr/>
    </dgm:pt>
    <dgm:pt modelId="{86252D3E-ED29-4502-B7A3-0A525B29816C}" type="pres">
      <dgm:prSet presAssocID="{19B11EA6-104C-4F8D-8762-DC26A522B2E8}" presName="Name13" presStyleLbl="parChTrans1D2" presStyleIdx="2" presStyleCnt="10" custSzX="434582"/>
      <dgm:spPr/>
    </dgm:pt>
    <dgm:pt modelId="{226C002A-E97E-48AB-B72E-8ED62D92A9DA}" type="pres">
      <dgm:prSet presAssocID="{C76D0024-39C8-4811-A743-69C3C111E81D}" presName="childText" presStyleLbl="bgAcc1" presStyleIdx="2" presStyleCnt="10" custScaleX="285398">
        <dgm:presLayoutVars>
          <dgm:bulletEnabled val="1"/>
        </dgm:presLayoutVars>
      </dgm:prSet>
      <dgm:spPr/>
    </dgm:pt>
    <dgm:pt modelId="{81AF935E-B916-4C72-96C6-288BC4BA5EAC}" type="pres">
      <dgm:prSet presAssocID="{876051F4-616A-41CA-93B1-ACAF5347C016}" presName="Name13" presStyleLbl="parChTrans1D2" presStyleIdx="3" presStyleCnt="10" custSzX="434582"/>
      <dgm:spPr/>
    </dgm:pt>
    <dgm:pt modelId="{B62BE309-8249-493D-A76A-20103035FE74}" type="pres">
      <dgm:prSet presAssocID="{CD4E79DE-984B-4FA1-91E4-8EC3E619EBD0}" presName="childText" presStyleLbl="bgAcc1" presStyleIdx="3" presStyleCnt="10" custScaleX="285398">
        <dgm:presLayoutVars>
          <dgm:bulletEnabled val="1"/>
        </dgm:presLayoutVars>
      </dgm:prSet>
      <dgm:spPr/>
    </dgm:pt>
    <dgm:pt modelId="{9ACFC2DA-0A88-4D70-8B1B-A9E38E8ED57C}" type="pres">
      <dgm:prSet presAssocID="{204623D6-CE38-46E9-AC62-34D1BEDFDFD2}" presName="Name13" presStyleLbl="parChTrans1D2" presStyleIdx="4" presStyleCnt="10" custSzX="434582"/>
      <dgm:spPr/>
    </dgm:pt>
    <dgm:pt modelId="{218AD262-13AE-428F-8E67-C4E8484BE0E8}" type="pres">
      <dgm:prSet presAssocID="{ECD93C7B-1397-443D-B5E3-91E44F8D5BC7}" presName="childText" presStyleLbl="bgAcc1" presStyleIdx="4" presStyleCnt="10" custScaleX="285398">
        <dgm:presLayoutVars>
          <dgm:bulletEnabled val="1"/>
        </dgm:presLayoutVars>
      </dgm:prSet>
      <dgm:spPr/>
    </dgm:pt>
    <dgm:pt modelId="{C1FEE35B-0C8D-41F4-91F8-FA845D5778D2}" type="pres">
      <dgm:prSet presAssocID="{3AA8F74B-C512-41D3-BEB3-2EF2B565A1D7}" presName="root" presStyleCnt="0"/>
      <dgm:spPr/>
    </dgm:pt>
    <dgm:pt modelId="{9B1747E5-8A4E-4888-A493-7DE3F097CFDF}" type="pres">
      <dgm:prSet presAssocID="{3AA8F74B-C512-41D3-BEB3-2EF2B565A1D7}" presName="rootComposite" presStyleCnt="0"/>
      <dgm:spPr/>
    </dgm:pt>
    <dgm:pt modelId="{26C3E615-1575-4301-AB49-027BB8EB50B0}" type="pres">
      <dgm:prSet presAssocID="{3AA8F74B-C512-41D3-BEB3-2EF2B565A1D7}" presName="rootText" presStyleLbl="node1" presStyleIdx="1" presStyleCnt="2" custScaleX="285398"/>
      <dgm:spPr/>
    </dgm:pt>
    <dgm:pt modelId="{FDE8C848-7FC3-4589-A7D8-B073E703605A}" type="pres">
      <dgm:prSet presAssocID="{3AA8F74B-C512-41D3-BEB3-2EF2B565A1D7}" presName="rootConnector" presStyleLbl="node1" presStyleIdx="1" presStyleCnt="2"/>
      <dgm:spPr/>
    </dgm:pt>
    <dgm:pt modelId="{B446FE3B-7C7B-4F7D-B9A9-5C3C373E820D}" type="pres">
      <dgm:prSet presAssocID="{3AA8F74B-C512-41D3-BEB3-2EF2B565A1D7}" presName="childShape" presStyleCnt="0"/>
      <dgm:spPr/>
    </dgm:pt>
    <dgm:pt modelId="{E30CD3C1-A0CC-4A19-BD24-7CB245BEE6CE}" type="pres">
      <dgm:prSet presAssocID="{80815479-1F21-48B3-A040-E096124D74ED}" presName="Name13" presStyleLbl="parChTrans1D2" presStyleIdx="5" presStyleCnt="10" custSzX="434582"/>
      <dgm:spPr/>
    </dgm:pt>
    <dgm:pt modelId="{1066FA0E-1F87-4577-964C-B8C42869D3B9}" type="pres">
      <dgm:prSet presAssocID="{09286044-C8F7-4BF5-B39D-8ED46FE5E9C5}" presName="childText" presStyleLbl="bgAcc1" presStyleIdx="5" presStyleCnt="10" custScaleX="285398">
        <dgm:presLayoutVars>
          <dgm:bulletEnabled val="1"/>
        </dgm:presLayoutVars>
      </dgm:prSet>
      <dgm:spPr/>
    </dgm:pt>
    <dgm:pt modelId="{9A9C4A64-D3E0-4838-B650-C28821D6D671}" type="pres">
      <dgm:prSet presAssocID="{A3E05FA6-B07F-4F12-9D88-9F49F5FA991B}" presName="Name13" presStyleLbl="parChTrans1D2" presStyleIdx="6" presStyleCnt="10" custSzX="434582"/>
      <dgm:spPr/>
    </dgm:pt>
    <dgm:pt modelId="{3082738D-B7DE-43C1-A791-199814683B54}" type="pres">
      <dgm:prSet presAssocID="{386A192F-BB3F-4718-B90E-111DDFBC0404}" presName="childText" presStyleLbl="bgAcc1" presStyleIdx="6" presStyleCnt="10" custScaleX="285398">
        <dgm:presLayoutVars>
          <dgm:bulletEnabled val="1"/>
        </dgm:presLayoutVars>
      </dgm:prSet>
      <dgm:spPr/>
    </dgm:pt>
    <dgm:pt modelId="{B18356F6-848E-4DAC-9790-AC438E861727}" type="pres">
      <dgm:prSet presAssocID="{376ECE3F-127B-4F43-864A-C9D98872913C}" presName="Name13" presStyleLbl="parChTrans1D2" presStyleIdx="7" presStyleCnt="10" custSzX="434582"/>
      <dgm:spPr/>
    </dgm:pt>
    <dgm:pt modelId="{B17CC8BD-F235-4037-97F5-98B98D185F6A}" type="pres">
      <dgm:prSet presAssocID="{61359A8B-E617-4FAB-9DFE-322BA751110B}" presName="childText" presStyleLbl="bgAcc1" presStyleIdx="7" presStyleCnt="10" custScaleX="285398">
        <dgm:presLayoutVars>
          <dgm:bulletEnabled val="1"/>
        </dgm:presLayoutVars>
      </dgm:prSet>
      <dgm:spPr/>
    </dgm:pt>
    <dgm:pt modelId="{2B15DEB2-ADF4-4F31-ABB4-E3B14A2A05A8}" type="pres">
      <dgm:prSet presAssocID="{9F66F13D-B8E7-47F3-B9A9-AB8882358C42}" presName="Name13" presStyleLbl="parChTrans1D2" presStyleIdx="8" presStyleCnt="10" custSzX="434582"/>
      <dgm:spPr/>
    </dgm:pt>
    <dgm:pt modelId="{2E059AA2-2D1F-4EE5-AC9D-FA83F0B394AB}" type="pres">
      <dgm:prSet presAssocID="{E8103488-1C20-4FB3-9D32-8353DCB87B4F}" presName="childText" presStyleLbl="bgAcc1" presStyleIdx="8" presStyleCnt="10" custScaleX="285398">
        <dgm:presLayoutVars>
          <dgm:bulletEnabled val="1"/>
        </dgm:presLayoutVars>
      </dgm:prSet>
      <dgm:spPr/>
    </dgm:pt>
    <dgm:pt modelId="{204CFFA4-47B9-4691-BEF3-1C649E2FFBA2}" type="pres">
      <dgm:prSet presAssocID="{7CB1403A-CA56-4444-88CD-5DF1226528FC}" presName="Name13" presStyleLbl="parChTrans1D2" presStyleIdx="9" presStyleCnt="10" custSzX="434582"/>
      <dgm:spPr/>
    </dgm:pt>
    <dgm:pt modelId="{FE4BDA60-77F0-43BD-8990-5A70F2BC068C}" type="pres">
      <dgm:prSet presAssocID="{1A7F445A-CF75-4200-A10A-A9751DA20118}" presName="childText" presStyleLbl="bgAcc1" presStyleIdx="9" presStyleCnt="10" custScaleX="285398">
        <dgm:presLayoutVars>
          <dgm:bulletEnabled val="1"/>
        </dgm:presLayoutVars>
      </dgm:prSet>
      <dgm:spPr/>
    </dgm:pt>
  </dgm:ptLst>
  <dgm:cxnLst>
    <dgm:cxn modelId="{68655B03-3C69-4998-9E3F-103A342A8493}" srcId="{3AA8F74B-C512-41D3-BEB3-2EF2B565A1D7}" destId="{386A192F-BB3F-4718-B90E-111DDFBC0404}" srcOrd="1" destOrd="0" parTransId="{A3E05FA6-B07F-4F12-9D88-9F49F5FA991B}" sibTransId="{46A7656B-CD6E-4D7B-967D-6EAC5F1EB0BB}"/>
    <dgm:cxn modelId="{23FBAF10-A1D5-4EBE-94CC-3C4B3943A987}" type="presOf" srcId="{19B11EA6-104C-4F8D-8762-DC26A522B2E8}" destId="{86252D3E-ED29-4502-B7A3-0A525B29816C}" srcOrd="0" destOrd="0" presId="urn:microsoft.com/office/officeart/2005/8/layout/hierarchy3"/>
    <dgm:cxn modelId="{522BA611-BF00-47BB-9378-9BFA7845CC0B}" type="presOf" srcId="{BACAC49C-D1E4-4DFC-9F6A-BF030FEBF2E6}" destId="{AD4476B1-7CB6-4950-984A-A9DF3EF4062E}" srcOrd="0" destOrd="0" presId="urn:microsoft.com/office/officeart/2005/8/layout/hierarchy3"/>
    <dgm:cxn modelId="{B21FED15-BD33-4F5D-AF80-2D2A95BF0EDD}" type="presOf" srcId="{C76D0024-39C8-4811-A743-69C3C111E81D}" destId="{226C002A-E97E-48AB-B72E-8ED62D92A9DA}" srcOrd="0" destOrd="0" presId="urn:microsoft.com/office/officeart/2005/8/layout/hierarchy3"/>
    <dgm:cxn modelId="{20B78618-C6F7-4B49-AED3-2F959F186651}" type="presOf" srcId="{938F19BC-0184-44B9-AF99-11AE3FCFE998}" destId="{E84D9451-8039-4B31-AD42-423A47CFB7F9}" srcOrd="0" destOrd="0" presId="urn:microsoft.com/office/officeart/2005/8/layout/hierarchy3"/>
    <dgm:cxn modelId="{C7AF9D1A-211D-427A-9E05-BE25F54350EC}" srcId="{966422F2-75F8-4AB6-AF84-291FF1409BB4}" destId="{E6EA7287-0571-4D2F-ADEF-31F2A4776370}" srcOrd="1" destOrd="0" parTransId="{938F19BC-0184-44B9-AF99-11AE3FCFE998}" sibTransId="{A1801062-61C1-4690-9365-FE9E443D421F}"/>
    <dgm:cxn modelId="{D96CD71C-FC8F-4CDA-8548-9A23039B20A7}" type="presOf" srcId="{ECD93C7B-1397-443D-B5E3-91E44F8D5BC7}" destId="{218AD262-13AE-428F-8E67-C4E8484BE0E8}" srcOrd="0" destOrd="0" presId="urn:microsoft.com/office/officeart/2005/8/layout/hierarchy3"/>
    <dgm:cxn modelId="{339ACF5E-1B60-4C06-B3D3-C5E6F49EA480}" type="presOf" srcId="{80815479-1F21-48B3-A040-E096124D74ED}" destId="{E30CD3C1-A0CC-4A19-BD24-7CB245BEE6CE}" srcOrd="0" destOrd="0" presId="urn:microsoft.com/office/officeart/2005/8/layout/hierarchy3"/>
    <dgm:cxn modelId="{B9DC3661-7424-4258-9394-358D9E021B6F}" type="presOf" srcId="{376ECE3F-127B-4F43-864A-C9D98872913C}" destId="{B18356F6-848E-4DAC-9790-AC438E861727}" srcOrd="0" destOrd="0" presId="urn:microsoft.com/office/officeart/2005/8/layout/hierarchy3"/>
    <dgm:cxn modelId="{EE58C061-0618-42F9-8E2C-E40CB7FBB6BE}" type="presOf" srcId="{7CB1403A-CA56-4444-88CD-5DF1226528FC}" destId="{204CFFA4-47B9-4691-BEF3-1C649E2FFBA2}" srcOrd="0" destOrd="0" presId="urn:microsoft.com/office/officeart/2005/8/layout/hierarchy3"/>
    <dgm:cxn modelId="{D9C64A42-5907-4474-BA14-7CCDBA9A228C}" type="presOf" srcId="{9F66F13D-B8E7-47F3-B9A9-AB8882358C42}" destId="{2B15DEB2-ADF4-4F31-ABB4-E3B14A2A05A8}" srcOrd="0" destOrd="0" presId="urn:microsoft.com/office/officeart/2005/8/layout/hierarchy3"/>
    <dgm:cxn modelId="{E9876D44-9029-463F-9561-FEBE776B91C8}" type="presOf" srcId="{0B981327-AE7D-4648-8830-50588F6B07CF}" destId="{E3C17AD2-6D53-4588-B4FC-E7C6C99B17E1}" srcOrd="0" destOrd="0" presId="urn:microsoft.com/office/officeart/2005/8/layout/hierarchy3"/>
    <dgm:cxn modelId="{4E8A1645-C9FE-4E25-B63D-0EBD9A42F6DA}" type="presOf" srcId="{1A7F445A-CF75-4200-A10A-A9751DA20118}" destId="{FE4BDA60-77F0-43BD-8990-5A70F2BC068C}" srcOrd="0" destOrd="0" presId="urn:microsoft.com/office/officeart/2005/8/layout/hierarchy3"/>
    <dgm:cxn modelId="{CBD58F6C-ADB0-476D-B678-8DCF482E6F4E}" type="presOf" srcId="{09286044-C8F7-4BF5-B39D-8ED46FE5E9C5}" destId="{1066FA0E-1F87-4577-964C-B8C42869D3B9}" srcOrd="0" destOrd="0" presId="urn:microsoft.com/office/officeart/2005/8/layout/hierarchy3"/>
    <dgm:cxn modelId="{15BB154E-2739-40EE-8E04-0CC7DA65EEB3}" type="presOf" srcId="{966422F2-75F8-4AB6-AF84-291FF1409BB4}" destId="{D3B770A4-BA1B-4AC8-9A56-20F0338C1F31}" srcOrd="0" destOrd="0" presId="urn:microsoft.com/office/officeart/2005/8/layout/hierarchy3"/>
    <dgm:cxn modelId="{560B7D6F-EF30-4E38-9DE3-D6925E4213A5}" srcId="{BACAC49C-D1E4-4DFC-9F6A-BF030FEBF2E6}" destId="{3AA8F74B-C512-41D3-BEB3-2EF2B565A1D7}" srcOrd="1" destOrd="0" parTransId="{354730DC-0E8E-414C-963E-1522602DF611}" sibTransId="{AEB2E4DE-5319-4A74-A838-01AE800EAECD}"/>
    <dgm:cxn modelId="{92D46176-8528-4935-8CD5-414B8F4AF9E4}" srcId="{3AA8F74B-C512-41D3-BEB3-2EF2B565A1D7}" destId="{E8103488-1C20-4FB3-9D32-8353DCB87B4F}" srcOrd="3" destOrd="0" parTransId="{9F66F13D-B8E7-47F3-B9A9-AB8882358C42}" sibTransId="{8D3BA980-E918-41B6-BF58-536835C7C686}"/>
    <dgm:cxn modelId="{E7176B77-4CEA-4420-A223-74CF0E59DD1A}" srcId="{BACAC49C-D1E4-4DFC-9F6A-BF030FEBF2E6}" destId="{966422F2-75F8-4AB6-AF84-291FF1409BB4}" srcOrd="0" destOrd="0" parTransId="{8E3DFC32-F191-41D1-85B0-159791B9AEE5}" sibTransId="{5238BAA4-4467-4C21-9210-73308EF152B9}"/>
    <dgm:cxn modelId="{77CD097B-B34E-46FC-B7B4-4AE1772C257F}" srcId="{3AA8F74B-C512-41D3-BEB3-2EF2B565A1D7}" destId="{1A7F445A-CF75-4200-A10A-A9751DA20118}" srcOrd="4" destOrd="0" parTransId="{7CB1403A-CA56-4444-88CD-5DF1226528FC}" sibTransId="{529BB46D-F8A6-4B43-8176-AA30B7C84016}"/>
    <dgm:cxn modelId="{221F5880-90E0-437B-A361-4542FFE0CD54}" type="presOf" srcId="{876051F4-616A-41CA-93B1-ACAF5347C016}" destId="{81AF935E-B916-4C72-96C6-288BC4BA5EAC}" srcOrd="0" destOrd="0" presId="urn:microsoft.com/office/officeart/2005/8/layout/hierarchy3"/>
    <dgm:cxn modelId="{C70D6388-88DD-44FC-AD5C-FB057149B120}" type="presOf" srcId="{61359A8B-E617-4FAB-9DFE-322BA751110B}" destId="{B17CC8BD-F235-4037-97F5-98B98D185F6A}" srcOrd="0" destOrd="0" presId="urn:microsoft.com/office/officeart/2005/8/layout/hierarchy3"/>
    <dgm:cxn modelId="{FC83EA8B-9C5A-46C8-9710-7562EFC8C4A1}" type="presOf" srcId="{3AA8F74B-C512-41D3-BEB3-2EF2B565A1D7}" destId="{FDE8C848-7FC3-4589-A7D8-B073E703605A}" srcOrd="1" destOrd="0" presId="urn:microsoft.com/office/officeart/2005/8/layout/hierarchy3"/>
    <dgm:cxn modelId="{9929218F-316F-40DE-ADB4-F6DEF5D389CB}" type="presOf" srcId="{386A192F-BB3F-4718-B90E-111DDFBC0404}" destId="{3082738D-B7DE-43C1-A791-199814683B54}" srcOrd="0" destOrd="0" presId="urn:microsoft.com/office/officeart/2005/8/layout/hierarchy3"/>
    <dgm:cxn modelId="{D390E891-8494-4722-B335-8D71E3DD11E2}" srcId="{966422F2-75F8-4AB6-AF84-291FF1409BB4}" destId="{CD4E79DE-984B-4FA1-91E4-8EC3E619EBD0}" srcOrd="3" destOrd="0" parTransId="{876051F4-616A-41CA-93B1-ACAF5347C016}" sibTransId="{014DEB56-5366-4BB8-B23E-E8841ECBB85C}"/>
    <dgm:cxn modelId="{26C47697-29C0-442E-9CE8-C5B104F9D338}" type="presOf" srcId="{966422F2-75F8-4AB6-AF84-291FF1409BB4}" destId="{BCDDD450-2932-4CA8-8F82-F9060A015D3C}" srcOrd="1" destOrd="0" presId="urn:microsoft.com/office/officeart/2005/8/layout/hierarchy3"/>
    <dgm:cxn modelId="{C26DFA9B-1EED-472A-AC41-185EBBE26E2A}" type="presOf" srcId="{A3E05FA6-B07F-4F12-9D88-9F49F5FA991B}" destId="{9A9C4A64-D3E0-4838-B650-C28821D6D671}" srcOrd="0" destOrd="0" presId="urn:microsoft.com/office/officeart/2005/8/layout/hierarchy3"/>
    <dgm:cxn modelId="{05D77B9C-6975-4AD0-A6AE-9B30C5209931}" type="presOf" srcId="{CD4E79DE-984B-4FA1-91E4-8EC3E619EBD0}" destId="{B62BE309-8249-493D-A76A-20103035FE74}" srcOrd="0" destOrd="0" presId="urn:microsoft.com/office/officeart/2005/8/layout/hierarchy3"/>
    <dgm:cxn modelId="{1CA4B5AE-ACBC-4D51-84D0-8B722EC3E2BB}" srcId="{3AA8F74B-C512-41D3-BEB3-2EF2B565A1D7}" destId="{09286044-C8F7-4BF5-B39D-8ED46FE5E9C5}" srcOrd="0" destOrd="0" parTransId="{80815479-1F21-48B3-A040-E096124D74ED}" sibTransId="{05322AAF-652E-4AE4-928B-51C4353889B5}"/>
    <dgm:cxn modelId="{3243BABB-EA7E-4D34-9660-D0B76EC8690E}" type="presOf" srcId="{204623D6-CE38-46E9-AC62-34D1BEDFDFD2}" destId="{9ACFC2DA-0A88-4D70-8B1B-A9E38E8ED57C}" srcOrd="0" destOrd="0" presId="urn:microsoft.com/office/officeart/2005/8/layout/hierarchy3"/>
    <dgm:cxn modelId="{A7D003BE-DEAA-40DB-BAE1-2FAF6D4194D3}" srcId="{966422F2-75F8-4AB6-AF84-291FF1409BB4}" destId="{ECD93C7B-1397-443D-B5E3-91E44F8D5BC7}" srcOrd="4" destOrd="0" parTransId="{204623D6-CE38-46E9-AC62-34D1BEDFDFD2}" sibTransId="{74F89687-3A38-45F0-8175-11A0B8005741}"/>
    <dgm:cxn modelId="{59E25CC6-EEF2-409F-9168-FD6203AE46C8}" type="presOf" srcId="{8E3683D1-C020-4893-984D-BE6F3BBABA79}" destId="{0A39A9C3-6E7D-415B-B387-8C109868281B}" srcOrd="0" destOrd="0" presId="urn:microsoft.com/office/officeart/2005/8/layout/hierarchy3"/>
    <dgm:cxn modelId="{06B8EAD4-1740-4BB4-9BB0-6698F9B4A23C}" srcId="{966422F2-75F8-4AB6-AF84-291FF1409BB4}" destId="{C76D0024-39C8-4811-A743-69C3C111E81D}" srcOrd="2" destOrd="0" parTransId="{19B11EA6-104C-4F8D-8762-DC26A522B2E8}" sibTransId="{04A7F81A-8514-4D57-B865-928B4148AD84}"/>
    <dgm:cxn modelId="{E9725BDB-A75C-4D59-8983-659A566CECBB}" srcId="{3AA8F74B-C512-41D3-BEB3-2EF2B565A1D7}" destId="{61359A8B-E617-4FAB-9DFE-322BA751110B}" srcOrd="2" destOrd="0" parTransId="{376ECE3F-127B-4F43-864A-C9D98872913C}" sibTransId="{F6AEB277-EBFF-47D8-BFB2-C49026942193}"/>
    <dgm:cxn modelId="{423F46DF-D0FE-4E00-B33A-1012DA79A62D}" srcId="{966422F2-75F8-4AB6-AF84-291FF1409BB4}" destId="{8E3683D1-C020-4893-984D-BE6F3BBABA79}" srcOrd="0" destOrd="0" parTransId="{0B981327-AE7D-4648-8830-50588F6B07CF}" sibTransId="{31402B88-C61A-4F4B-B851-C1C0968E6E8D}"/>
    <dgm:cxn modelId="{AE0E81EE-CF2C-4520-BCB8-B883E2F7D80D}" type="presOf" srcId="{3AA8F74B-C512-41D3-BEB3-2EF2B565A1D7}" destId="{26C3E615-1575-4301-AB49-027BB8EB50B0}" srcOrd="0" destOrd="0" presId="urn:microsoft.com/office/officeart/2005/8/layout/hierarchy3"/>
    <dgm:cxn modelId="{A70751EF-A142-4A72-91EA-FE37A3A5A213}" type="presOf" srcId="{E6EA7287-0571-4D2F-ADEF-31F2A4776370}" destId="{4E404A3A-14A5-4525-AF6C-A089B9C36747}" srcOrd="0" destOrd="0" presId="urn:microsoft.com/office/officeart/2005/8/layout/hierarchy3"/>
    <dgm:cxn modelId="{CEC78FFD-93D9-4794-8D3F-FFED5FB8900C}" type="presOf" srcId="{E8103488-1C20-4FB3-9D32-8353DCB87B4F}" destId="{2E059AA2-2D1F-4EE5-AC9D-FA83F0B394AB}" srcOrd="0" destOrd="0" presId="urn:microsoft.com/office/officeart/2005/8/layout/hierarchy3"/>
    <dgm:cxn modelId="{0203AADC-44DC-4790-9003-22A251315E8D}" type="presParOf" srcId="{AD4476B1-7CB6-4950-984A-A9DF3EF4062E}" destId="{3A12E592-A12D-4F25-B7DB-6B188AEC4D4F}" srcOrd="0" destOrd="0" presId="urn:microsoft.com/office/officeart/2005/8/layout/hierarchy3"/>
    <dgm:cxn modelId="{C4BE89ED-3ADE-4BEE-B7E4-EA724A9DE153}" type="presParOf" srcId="{3A12E592-A12D-4F25-B7DB-6B188AEC4D4F}" destId="{BE41A3CD-2874-40BB-B4B5-A4C4E1BDB700}" srcOrd="0" destOrd="0" presId="urn:microsoft.com/office/officeart/2005/8/layout/hierarchy3"/>
    <dgm:cxn modelId="{C19C71DD-B2B7-4897-B043-B798DB89A023}" type="presParOf" srcId="{BE41A3CD-2874-40BB-B4B5-A4C4E1BDB700}" destId="{D3B770A4-BA1B-4AC8-9A56-20F0338C1F31}" srcOrd="0" destOrd="0" presId="urn:microsoft.com/office/officeart/2005/8/layout/hierarchy3"/>
    <dgm:cxn modelId="{2889DC3F-578D-44CF-8192-6BFF937CF3FD}" type="presParOf" srcId="{BE41A3CD-2874-40BB-B4B5-A4C4E1BDB700}" destId="{BCDDD450-2932-4CA8-8F82-F9060A015D3C}" srcOrd="1" destOrd="0" presId="urn:microsoft.com/office/officeart/2005/8/layout/hierarchy3"/>
    <dgm:cxn modelId="{1412E31A-3DFA-457A-B9C0-CEE60D601135}" type="presParOf" srcId="{3A12E592-A12D-4F25-B7DB-6B188AEC4D4F}" destId="{BFF1F40F-062D-40E4-93F0-B823CAFEFA83}" srcOrd="1" destOrd="0" presId="urn:microsoft.com/office/officeart/2005/8/layout/hierarchy3"/>
    <dgm:cxn modelId="{03941D25-097D-4652-BEC5-83C0B1DC574A}" type="presParOf" srcId="{BFF1F40F-062D-40E4-93F0-B823CAFEFA83}" destId="{E3C17AD2-6D53-4588-B4FC-E7C6C99B17E1}" srcOrd="0" destOrd="0" presId="urn:microsoft.com/office/officeart/2005/8/layout/hierarchy3"/>
    <dgm:cxn modelId="{EBF8F0E7-7CE5-4A82-ADA1-7C54CD58FECC}" type="presParOf" srcId="{BFF1F40F-062D-40E4-93F0-B823CAFEFA83}" destId="{0A39A9C3-6E7D-415B-B387-8C109868281B}" srcOrd="1" destOrd="0" presId="urn:microsoft.com/office/officeart/2005/8/layout/hierarchy3"/>
    <dgm:cxn modelId="{C1713C28-9151-4687-91D1-C935FC17FB22}" type="presParOf" srcId="{BFF1F40F-062D-40E4-93F0-B823CAFEFA83}" destId="{E84D9451-8039-4B31-AD42-423A47CFB7F9}" srcOrd="2" destOrd="0" presId="urn:microsoft.com/office/officeart/2005/8/layout/hierarchy3"/>
    <dgm:cxn modelId="{BF2F6705-7A42-4922-AF7E-67C6E1A3A29C}" type="presParOf" srcId="{BFF1F40F-062D-40E4-93F0-B823CAFEFA83}" destId="{4E404A3A-14A5-4525-AF6C-A089B9C36747}" srcOrd="3" destOrd="0" presId="urn:microsoft.com/office/officeart/2005/8/layout/hierarchy3"/>
    <dgm:cxn modelId="{9914E6A8-5122-4C79-B2AF-CC5705BC44EB}" type="presParOf" srcId="{BFF1F40F-062D-40E4-93F0-B823CAFEFA83}" destId="{86252D3E-ED29-4502-B7A3-0A525B29816C}" srcOrd="4" destOrd="0" presId="urn:microsoft.com/office/officeart/2005/8/layout/hierarchy3"/>
    <dgm:cxn modelId="{13895988-935C-4FAD-9FC4-1EB3659CFD1D}" type="presParOf" srcId="{BFF1F40F-062D-40E4-93F0-B823CAFEFA83}" destId="{226C002A-E97E-48AB-B72E-8ED62D92A9DA}" srcOrd="5" destOrd="0" presId="urn:microsoft.com/office/officeart/2005/8/layout/hierarchy3"/>
    <dgm:cxn modelId="{FA33E48E-2BAC-4C02-A80F-08A595F16A06}" type="presParOf" srcId="{BFF1F40F-062D-40E4-93F0-B823CAFEFA83}" destId="{81AF935E-B916-4C72-96C6-288BC4BA5EAC}" srcOrd="6" destOrd="0" presId="urn:microsoft.com/office/officeart/2005/8/layout/hierarchy3"/>
    <dgm:cxn modelId="{5ADB7124-8D74-4CE8-94B7-F90C77442093}" type="presParOf" srcId="{BFF1F40F-062D-40E4-93F0-B823CAFEFA83}" destId="{B62BE309-8249-493D-A76A-20103035FE74}" srcOrd="7" destOrd="0" presId="urn:microsoft.com/office/officeart/2005/8/layout/hierarchy3"/>
    <dgm:cxn modelId="{7D65380C-9B54-417D-B862-D5ECC5706AEE}" type="presParOf" srcId="{BFF1F40F-062D-40E4-93F0-B823CAFEFA83}" destId="{9ACFC2DA-0A88-4D70-8B1B-A9E38E8ED57C}" srcOrd="8" destOrd="0" presId="urn:microsoft.com/office/officeart/2005/8/layout/hierarchy3"/>
    <dgm:cxn modelId="{84D90906-07B0-45CB-9880-43326BB18100}" type="presParOf" srcId="{BFF1F40F-062D-40E4-93F0-B823CAFEFA83}" destId="{218AD262-13AE-428F-8E67-C4E8484BE0E8}" srcOrd="9" destOrd="0" presId="urn:microsoft.com/office/officeart/2005/8/layout/hierarchy3"/>
    <dgm:cxn modelId="{BE4BFBF5-CB5D-42D7-9135-517E70CE6F39}" type="presParOf" srcId="{AD4476B1-7CB6-4950-984A-A9DF3EF4062E}" destId="{C1FEE35B-0C8D-41F4-91F8-FA845D5778D2}" srcOrd="1" destOrd="0" presId="urn:microsoft.com/office/officeart/2005/8/layout/hierarchy3"/>
    <dgm:cxn modelId="{2FF556C9-A1CB-4854-939C-716DFCFEC31F}" type="presParOf" srcId="{C1FEE35B-0C8D-41F4-91F8-FA845D5778D2}" destId="{9B1747E5-8A4E-4888-A493-7DE3F097CFDF}" srcOrd="0" destOrd="0" presId="urn:microsoft.com/office/officeart/2005/8/layout/hierarchy3"/>
    <dgm:cxn modelId="{12E0FAE8-2330-4036-AA7D-799D90B2A289}" type="presParOf" srcId="{9B1747E5-8A4E-4888-A493-7DE3F097CFDF}" destId="{26C3E615-1575-4301-AB49-027BB8EB50B0}" srcOrd="0" destOrd="0" presId="urn:microsoft.com/office/officeart/2005/8/layout/hierarchy3"/>
    <dgm:cxn modelId="{C1B2525C-5319-4399-9BFA-5A016D94DB52}" type="presParOf" srcId="{9B1747E5-8A4E-4888-A493-7DE3F097CFDF}" destId="{FDE8C848-7FC3-4589-A7D8-B073E703605A}" srcOrd="1" destOrd="0" presId="urn:microsoft.com/office/officeart/2005/8/layout/hierarchy3"/>
    <dgm:cxn modelId="{DB30C375-C336-4619-B6CD-1EEEE5ADDF10}" type="presParOf" srcId="{C1FEE35B-0C8D-41F4-91F8-FA845D5778D2}" destId="{B446FE3B-7C7B-4F7D-B9A9-5C3C373E820D}" srcOrd="1" destOrd="0" presId="urn:microsoft.com/office/officeart/2005/8/layout/hierarchy3"/>
    <dgm:cxn modelId="{94B92951-1EF6-43F3-88AF-F6BCA6EAB12D}" type="presParOf" srcId="{B446FE3B-7C7B-4F7D-B9A9-5C3C373E820D}" destId="{E30CD3C1-A0CC-4A19-BD24-7CB245BEE6CE}" srcOrd="0" destOrd="0" presId="urn:microsoft.com/office/officeart/2005/8/layout/hierarchy3"/>
    <dgm:cxn modelId="{58B650B5-6134-4FAD-8D1D-6A212F3DC881}" type="presParOf" srcId="{B446FE3B-7C7B-4F7D-B9A9-5C3C373E820D}" destId="{1066FA0E-1F87-4577-964C-B8C42869D3B9}" srcOrd="1" destOrd="0" presId="urn:microsoft.com/office/officeart/2005/8/layout/hierarchy3"/>
    <dgm:cxn modelId="{40D2672B-B952-484F-A2C9-2B7E88F80EDD}" type="presParOf" srcId="{B446FE3B-7C7B-4F7D-B9A9-5C3C373E820D}" destId="{9A9C4A64-D3E0-4838-B650-C28821D6D671}" srcOrd="2" destOrd="0" presId="urn:microsoft.com/office/officeart/2005/8/layout/hierarchy3"/>
    <dgm:cxn modelId="{3A03B81A-B183-466A-B60D-4C035B109F2A}" type="presParOf" srcId="{B446FE3B-7C7B-4F7D-B9A9-5C3C373E820D}" destId="{3082738D-B7DE-43C1-A791-199814683B54}" srcOrd="3" destOrd="0" presId="urn:microsoft.com/office/officeart/2005/8/layout/hierarchy3"/>
    <dgm:cxn modelId="{0A05D714-54F2-49FC-A7FC-D539D7E70E77}" type="presParOf" srcId="{B446FE3B-7C7B-4F7D-B9A9-5C3C373E820D}" destId="{B18356F6-848E-4DAC-9790-AC438E861727}" srcOrd="4" destOrd="0" presId="urn:microsoft.com/office/officeart/2005/8/layout/hierarchy3"/>
    <dgm:cxn modelId="{EECC03DA-E46C-4A08-A697-D5DE7FB08130}" type="presParOf" srcId="{B446FE3B-7C7B-4F7D-B9A9-5C3C373E820D}" destId="{B17CC8BD-F235-4037-97F5-98B98D185F6A}" srcOrd="5" destOrd="0" presId="urn:microsoft.com/office/officeart/2005/8/layout/hierarchy3"/>
    <dgm:cxn modelId="{F50CF246-A29E-4FAB-B8A5-86AADA0C3A05}" type="presParOf" srcId="{B446FE3B-7C7B-4F7D-B9A9-5C3C373E820D}" destId="{2B15DEB2-ADF4-4F31-ABB4-E3B14A2A05A8}" srcOrd="6" destOrd="0" presId="urn:microsoft.com/office/officeart/2005/8/layout/hierarchy3"/>
    <dgm:cxn modelId="{28CE29D8-C355-4256-84B6-E059E5774180}" type="presParOf" srcId="{B446FE3B-7C7B-4F7D-B9A9-5C3C373E820D}" destId="{2E059AA2-2D1F-4EE5-AC9D-FA83F0B394AB}" srcOrd="7" destOrd="0" presId="urn:microsoft.com/office/officeart/2005/8/layout/hierarchy3"/>
    <dgm:cxn modelId="{DBD534D4-1117-48E9-A9FD-0D6C34C6AE9A}" type="presParOf" srcId="{B446FE3B-7C7B-4F7D-B9A9-5C3C373E820D}" destId="{204CFFA4-47B9-4691-BEF3-1C649E2FFBA2}" srcOrd="8" destOrd="0" presId="urn:microsoft.com/office/officeart/2005/8/layout/hierarchy3"/>
    <dgm:cxn modelId="{B8E2E6F3-C88A-4CDD-AD27-C63C81CF9742}" type="presParOf" srcId="{B446FE3B-7C7B-4F7D-B9A9-5C3C373E820D}" destId="{FE4BDA60-77F0-43BD-8990-5A70F2BC068C}"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10AC8-5166-49AA-AC74-969E14EB1487}">
      <dsp:nvSpPr>
        <dsp:cNvPr id="0" name=""/>
        <dsp:cNvSpPr/>
      </dsp:nvSpPr>
      <dsp:spPr>
        <a:xfrm>
          <a:off x="285081" y="227596"/>
          <a:ext cx="3428832" cy="1071510"/>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577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0" kern="1200" dirty="0">
              <a:effectLst/>
              <a:latin typeface="Arial" panose="020B0604020202020204" pitchFamily="34" charset="0"/>
              <a:cs typeface="Arial" panose="020B0604020202020204" pitchFamily="34" charset="0"/>
            </a:rPr>
            <a:t>Oracle Database</a:t>
          </a:r>
          <a:endParaRPr lang="en-US" sz="2200" kern="1200" dirty="0"/>
        </a:p>
      </dsp:txBody>
      <dsp:txXfrm>
        <a:off x="285081" y="227596"/>
        <a:ext cx="3428832" cy="1071510"/>
      </dsp:txXfrm>
    </dsp:sp>
    <dsp:sp modelId="{A96B2721-243D-49AA-9A2B-F5CC50BB9283}">
      <dsp:nvSpPr>
        <dsp:cNvPr id="0" name=""/>
        <dsp:cNvSpPr/>
      </dsp:nvSpPr>
      <dsp:spPr>
        <a:xfrm>
          <a:off x="142213" y="72823"/>
          <a:ext cx="750057" cy="1125085"/>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AE4275-9F74-4360-A792-9099F5FBD4B7}">
      <dsp:nvSpPr>
        <dsp:cNvPr id="0" name=""/>
        <dsp:cNvSpPr/>
      </dsp:nvSpPr>
      <dsp:spPr>
        <a:xfrm>
          <a:off x="4027438" y="227596"/>
          <a:ext cx="3428832" cy="1071510"/>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577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0" kern="1200">
              <a:effectLst/>
              <a:latin typeface="Arial" panose="020B0604020202020204" pitchFamily="34" charset="0"/>
              <a:cs typeface="Arial" panose="020B0604020202020204" pitchFamily="34" charset="0"/>
            </a:rPr>
            <a:t>Microsoft SQL Server</a:t>
          </a:r>
          <a:endParaRPr lang="en-US" sz="2200" kern="1200" dirty="0">
            <a:latin typeface="Arial" panose="020B0604020202020204" pitchFamily="34" charset="0"/>
            <a:cs typeface="Arial" panose="020B0604020202020204" pitchFamily="34" charset="0"/>
          </a:endParaRPr>
        </a:p>
      </dsp:txBody>
      <dsp:txXfrm>
        <a:off x="4027438" y="227596"/>
        <a:ext cx="3428832" cy="1071510"/>
      </dsp:txXfrm>
    </dsp:sp>
    <dsp:sp modelId="{19E869D5-8D3E-499B-8ED0-3AC50880C1D7}">
      <dsp:nvSpPr>
        <dsp:cNvPr id="0" name=""/>
        <dsp:cNvSpPr/>
      </dsp:nvSpPr>
      <dsp:spPr>
        <a:xfrm>
          <a:off x="3884570" y="72823"/>
          <a:ext cx="750057" cy="1125085"/>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03CB14-834A-4EFA-99C2-CA9D3DDE968A}">
      <dsp:nvSpPr>
        <dsp:cNvPr id="0" name=""/>
        <dsp:cNvSpPr/>
      </dsp:nvSpPr>
      <dsp:spPr>
        <a:xfrm>
          <a:off x="7769794" y="227596"/>
          <a:ext cx="3428832" cy="1071510"/>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577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0" kern="1200">
              <a:effectLst/>
              <a:latin typeface="Arial" panose="020B0604020202020204" pitchFamily="34" charset="0"/>
              <a:cs typeface="Arial" panose="020B0604020202020204" pitchFamily="34" charset="0"/>
            </a:rPr>
            <a:t>MySQL</a:t>
          </a:r>
          <a:endParaRPr lang="en-US" sz="2200" i="0" kern="1200" dirty="0">
            <a:effectLst/>
            <a:latin typeface="Arial" panose="020B0604020202020204" pitchFamily="34" charset="0"/>
            <a:cs typeface="Arial" panose="020B0604020202020204" pitchFamily="34" charset="0"/>
          </a:endParaRPr>
        </a:p>
      </dsp:txBody>
      <dsp:txXfrm>
        <a:off x="7769794" y="227596"/>
        <a:ext cx="3428832" cy="1071510"/>
      </dsp:txXfrm>
    </dsp:sp>
    <dsp:sp modelId="{87AE9697-4601-4AB3-813E-E8B0E7574222}">
      <dsp:nvSpPr>
        <dsp:cNvPr id="0" name=""/>
        <dsp:cNvSpPr/>
      </dsp:nvSpPr>
      <dsp:spPr>
        <a:xfrm>
          <a:off x="7626926" y="72823"/>
          <a:ext cx="750057" cy="1125085"/>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AD0876-BD08-491F-BD4D-B60D5B8B2BAC}">
      <dsp:nvSpPr>
        <dsp:cNvPr id="0" name=""/>
        <dsp:cNvSpPr/>
      </dsp:nvSpPr>
      <dsp:spPr>
        <a:xfrm>
          <a:off x="285081" y="1576509"/>
          <a:ext cx="3428832" cy="1071510"/>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577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0" kern="1200">
              <a:effectLst/>
              <a:latin typeface="Arial" panose="020B0604020202020204" pitchFamily="34" charset="0"/>
              <a:cs typeface="Arial" panose="020B0604020202020204" pitchFamily="34" charset="0"/>
            </a:rPr>
            <a:t>PostgreSQL</a:t>
          </a:r>
          <a:endParaRPr lang="en-US" sz="2200" kern="1200" dirty="0">
            <a:latin typeface="Arial" panose="020B0604020202020204" pitchFamily="34" charset="0"/>
            <a:cs typeface="Arial" panose="020B0604020202020204" pitchFamily="34" charset="0"/>
          </a:endParaRPr>
        </a:p>
      </dsp:txBody>
      <dsp:txXfrm>
        <a:off x="285081" y="1576509"/>
        <a:ext cx="3428832" cy="1071510"/>
      </dsp:txXfrm>
    </dsp:sp>
    <dsp:sp modelId="{86C919D9-252C-4D24-BFFD-01145A0EA003}">
      <dsp:nvSpPr>
        <dsp:cNvPr id="0" name=""/>
        <dsp:cNvSpPr/>
      </dsp:nvSpPr>
      <dsp:spPr>
        <a:xfrm>
          <a:off x="142213" y="1421735"/>
          <a:ext cx="750057" cy="1125085"/>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31C521-B51E-478B-A23A-4564D6F828A2}">
      <dsp:nvSpPr>
        <dsp:cNvPr id="0" name=""/>
        <dsp:cNvSpPr/>
      </dsp:nvSpPr>
      <dsp:spPr>
        <a:xfrm>
          <a:off x="4027438" y="1576509"/>
          <a:ext cx="3428832" cy="1071510"/>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577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0" kern="1200">
              <a:effectLst/>
              <a:latin typeface="Arial" panose="020B0604020202020204" pitchFamily="34" charset="0"/>
              <a:cs typeface="Arial" panose="020B0604020202020204" pitchFamily="34" charset="0"/>
            </a:rPr>
            <a:t>IBM Db2</a:t>
          </a:r>
          <a:endParaRPr lang="en-US" sz="2200" i="0" kern="1200" dirty="0">
            <a:effectLst/>
            <a:latin typeface="Arial" panose="020B0604020202020204" pitchFamily="34" charset="0"/>
            <a:cs typeface="Arial" panose="020B0604020202020204" pitchFamily="34" charset="0"/>
          </a:endParaRPr>
        </a:p>
      </dsp:txBody>
      <dsp:txXfrm>
        <a:off x="4027438" y="1576509"/>
        <a:ext cx="3428832" cy="1071510"/>
      </dsp:txXfrm>
    </dsp:sp>
    <dsp:sp modelId="{29A5802A-4522-4648-B556-93ADA17464D4}">
      <dsp:nvSpPr>
        <dsp:cNvPr id="0" name=""/>
        <dsp:cNvSpPr/>
      </dsp:nvSpPr>
      <dsp:spPr>
        <a:xfrm>
          <a:off x="3884570" y="1421735"/>
          <a:ext cx="750057" cy="1125085"/>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3178FA-5EA4-4975-A9C8-9D8C293B4105}">
      <dsp:nvSpPr>
        <dsp:cNvPr id="0" name=""/>
        <dsp:cNvSpPr/>
      </dsp:nvSpPr>
      <dsp:spPr>
        <a:xfrm>
          <a:off x="7769794" y="1576509"/>
          <a:ext cx="3428832" cy="1071510"/>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577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0" kern="1200">
              <a:effectLst/>
              <a:latin typeface="Arial" panose="020B0604020202020204" pitchFamily="34" charset="0"/>
              <a:cs typeface="Arial" panose="020B0604020202020204" pitchFamily="34" charset="0"/>
            </a:rPr>
            <a:t>SQLite</a:t>
          </a:r>
          <a:endParaRPr lang="en-US" sz="2200" kern="1200" dirty="0">
            <a:latin typeface="Arial" panose="020B0604020202020204" pitchFamily="34" charset="0"/>
            <a:cs typeface="Arial" panose="020B0604020202020204" pitchFamily="34" charset="0"/>
          </a:endParaRPr>
        </a:p>
      </dsp:txBody>
      <dsp:txXfrm>
        <a:off x="7769794" y="1576509"/>
        <a:ext cx="3428832" cy="1071510"/>
      </dsp:txXfrm>
    </dsp:sp>
    <dsp:sp modelId="{2E8ABF60-BE7D-48C4-95F9-C6662DFB16E4}">
      <dsp:nvSpPr>
        <dsp:cNvPr id="0" name=""/>
        <dsp:cNvSpPr/>
      </dsp:nvSpPr>
      <dsp:spPr>
        <a:xfrm>
          <a:off x="7626926" y="1421735"/>
          <a:ext cx="750057" cy="1125085"/>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B2D368-ECB5-481A-AD65-7BDFC21C9C99}">
      <dsp:nvSpPr>
        <dsp:cNvPr id="0" name=""/>
        <dsp:cNvSpPr/>
      </dsp:nvSpPr>
      <dsp:spPr>
        <a:xfrm>
          <a:off x="285081" y="2925421"/>
          <a:ext cx="3428832" cy="1071510"/>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577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0" kern="1200">
              <a:effectLst/>
              <a:latin typeface="Arial" panose="020B0604020202020204" pitchFamily="34" charset="0"/>
              <a:cs typeface="Arial" panose="020B0604020202020204" pitchFamily="34" charset="0"/>
            </a:rPr>
            <a:t>Microsoft Access</a:t>
          </a:r>
          <a:endParaRPr lang="en-US" sz="2200" i="0" kern="1200" dirty="0">
            <a:effectLst/>
            <a:latin typeface="Arial" panose="020B0604020202020204" pitchFamily="34" charset="0"/>
            <a:cs typeface="Arial" panose="020B0604020202020204" pitchFamily="34" charset="0"/>
          </a:endParaRPr>
        </a:p>
      </dsp:txBody>
      <dsp:txXfrm>
        <a:off x="285081" y="2925421"/>
        <a:ext cx="3428832" cy="1071510"/>
      </dsp:txXfrm>
    </dsp:sp>
    <dsp:sp modelId="{F16F1BBF-2AAD-408E-8BBD-30CC3847106F}">
      <dsp:nvSpPr>
        <dsp:cNvPr id="0" name=""/>
        <dsp:cNvSpPr/>
      </dsp:nvSpPr>
      <dsp:spPr>
        <a:xfrm>
          <a:off x="142213" y="2770647"/>
          <a:ext cx="750057" cy="1125085"/>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9CF427-EC18-45EE-BD5D-EE9B4CAF61AB}">
      <dsp:nvSpPr>
        <dsp:cNvPr id="0" name=""/>
        <dsp:cNvSpPr/>
      </dsp:nvSpPr>
      <dsp:spPr>
        <a:xfrm>
          <a:off x="4027438" y="2925421"/>
          <a:ext cx="3428832" cy="1071510"/>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577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0" kern="1200">
              <a:effectLst/>
              <a:latin typeface="Arial" panose="020B0604020202020204" pitchFamily="34" charset="0"/>
              <a:cs typeface="Arial" panose="020B0604020202020204" pitchFamily="34" charset="0"/>
            </a:rPr>
            <a:t>IBM Informix</a:t>
          </a:r>
          <a:endParaRPr lang="en-US" sz="2200" kern="1200" dirty="0">
            <a:latin typeface="Arial" panose="020B0604020202020204" pitchFamily="34" charset="0"/>
            <a:cs typeface="Arial" panose="020B0604020202020204" pitchFamily="34" charset="0"/>
          </a:endParaRPr>
        </a:p>
      </dsp:txBody>
      <dsp:txXfrm>
        <a:off x="4027438" y="2925421"/>
        <a:ext cx="3428832" cy="1071510"/>
      </dsp:txXfrm>
    </dsp:sp>
    <dsp:sp modelId="{9DEC91E9-8382-4436-B8C7-7FE4A8ECDC85}">
      <dsp:nvSpPr>
        <dsp:cNvPr id="0" name=""/>
        <dsp:cNvSpPr/>
      </dsp:nvSpPr>
      <dsp:spPr>
        <a:xfrm>
          <a:off x="3884570" y="2770647"/>
          <a:ext cx="750057" cy="1125085"/>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C913F4-E2FA-4DED-9CF8-6C49B2E142C1}">
      <dsp:nvSpPr>
        <dsp:cNvPr id="0" name=""/>
        <dsp:cNvSpPr/>
      </dsp:nvSpPr>
      <dsp:spPr>
        <a:xfrm>
          <a:off x="7769794" y="2925421"/>
          <a:ext cx="3428832" cy="1071510"/>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577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0" kern="1200">
              <a:effectLst/>
              <a:latin typeface="Arial" panose="020B0604020202020204" pitchFamily="34" charset="0"/>
              <a:cs typeface="Arial" panose="020B0604020202020204" pitchFamily="34" charset="0"/>
            </a:rPr>
            <a:t>Sybase ASE (Adaptive Server Enterprise)</a:t>
          </a:r>
          <a:endParaRPr lang="en-US" sz="2200" i="0" kern="1200" dirty="0">
            <a:effectLst/>
            <a:latin typeface="Arial" panose="020B0604020202020204" pitchFamily="34" charset="0"/>
            <a:cs typeface="Arial" panose="020B0604020202020204" pitchFamily="34" charset="0"/>
          </a:endParaRPr>
        </a:p>
      </dsp:txBody>
      <dsp:txXfrm>
        <a:off x="7769794" y="2925421"/>
        <a:ext cx="3428832" cy="1071510"/>
      </dsp:txXfrm>
    </dsp:sp>
    <dsp:sp modelId="{C953BF5D-966C-4235-9BAE-702EE80287F4}">
      <dsp:nvSpPr>
        <dsp:cNvPr id="0" name=""/>
        <dsp:cNvSpPr/>
      </dsp:nvSpPr>
      <dsp:spPr>
        <a:xfrm>
          <a:off x="7626926" y="2770647"/>
          <a:ext cx="750057" cy="1125085"/>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2D3EF8-0332-404C-B1BE-0AD8A1B09BD7}">
      <dsp:nvSpPr>
        <dsp:cNvPr id="0" name=""/>
        <dsp:cNvSpPr/>
      </dsp:nvSpPr>
      <dsp:spPr>
        <a:xfrm>
          <a:off x="4027438" y="4274333"/>
          <a:ext cx="3428832" cy="1071510"/>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577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0" kern="1200">
              <a:effectLst/>
              <a:latin typeface="Arial" panose="020B0604020202020204" pitchFamily="34" charset="0"/>
              <a:cs typeface="Arial" panose="020B0604020202020204" pitchFamily="34" charset="0"/>
            </a:rPr>
            <a:t>Teradata</a:t>
          </a:r>
          <a:endParaRPr lang="en-US" sz="2200" kern="1200" dirty="0">
            <a:latin typeface="Arial" panose="020B0604020202020204" pitchFamily="34" charset="0"/>
            <a:cs typeface="Arial" panose="020B0604020202020204" pitchFamily="34" charset="0"/>
          </a:endParaRPr>
        </a:p>
      </dsp:txBody>
      <dsp:txXfrm>
        <a:off x="4027438" y="4274333"/>
        <a:ext cx="3428832" cy="1071510"/>
      </dsp:txXfrm>
    </dsp:sp>
    <dsp:sp modelId="{02CAC56A-F69E-436D-B380-C0A8529C3DEF}">
      <dsp:nvSpPr>
        <dsp:cNvPr id="0" name=""/>
        <dsp:cNvSpPr/>
      </dsp:nvSpPr>
      <dsp:spPr>
        <a:xfrm>
          <a:off x="3884570" y="4119559"/>
          <a:ext cx="750057" cy="1125085"/>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10AC8-5166-49AA-AC74-969E14EB1487}">
      <dsp:nvSpPr>
        <dsp:cNvPr id="0" name=""/>
        <dsp:cNvSpPr/>
      </dsp:nvSpPr>
      <dsp:spPr>
        <a:xfrm>
          <a:off x="115641" y="714116"/>
          <a:ext cx="2756644" cy="861451"/>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8349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dirty="0">
              <a:solidFill>
                <a:srgbClr val="383838"/>
              </a:solidFill>
              <a:effectLst/>
              <a:latin typeface="Arial" panose="020B0604020202020204" pitchFamily="34" charset="0"/>
              <a:cs typeface="Arial" panose="020B0604020202020204" pitchFamily="34" charset="0"/>
            </a:rPr>
            <a:t>Chroma</a:t>
          </a:r>
          <a:endParaRPr lang="en-US" sz="2700" kern="1200" dirty="0"/>
        </a:p>
      </dsp:txBody>
      <dsp:txXfrm>
        <a:off x="115641" y="714116"/>
        <a:ext cx="2756644" cy="861451"/>
      </dsp:txXfrm>
    </dsp:sp>
    <dsp:sp modelId="{A96B2721-243D-49AA-9A2B-F5CC50BB9283}">
      <dsp:nvSpPr>
        <dsp:cNvPr id="0" name=""/>
        <dsp:cNvSpPr/>
      </dsp:nvSpPr>
      <dsp:spPr>
        <a:xfrm>
          <a:off x="781" y="589684"/>
          <a:ext cx="603015" cy="904523"/>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1A8379-D00E-4E02-A096-93AB937012B1}">
      <dsp:nvSpPr>
        <dsp:cNvPr id="0" name=""/>
        <dsp:cNvSpPr/>
      </dsp:nvSpPr>
      <dsp:spPr>
        <a:xfrm>
          <a:off x="3118114" y="714116"/>
          <a:ext cx="2756644" cy="861451"/>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8349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solidFill>
                <a:srgbClr val="383838"/>
              </a:solidFill>
              <a:effectLst/>
              <a:latin typeface="Arial" panose="020B0604020202020204" pitchFamily="34" charset="0"/>
              <a:cs typeface="Arial" panose="020B0604020202020204" pitchFamily="34" charset="0"/>
            </a:rPr>
            <a:t>Faiss</a:t>
          </a:r>
          <a:endParaRPr lang="en-US" sz="2700" b="0" i="0" kern="1200" dirty="0">
            <a:solidFill>
              <a:srgbClr val="383838"/>
            </a:solidFill>
            <a:effectLst/>
            <a:latin typeface="Arial" panose="020B0604020202020204" pitchFamily="34" charset="0"/>
            <a:cs typeface="Arial" panose="020B0604020202020204" pitchFamily="34" charset="0"/>
          </a:endParaRPr>
        </a:p>
      </dsp:txBody>
      <dsp:txXfrm>
        <a:off x="3118114" y="714116"/>
        <a:ext cx="2756644" cy="861451"/>
      </dsp:txXfrm>
    </dsp:sp>
    <dsp:sp modelId="{3B257076-7F95-48A3-8943-4CB0DA56F80D}">
      <dsp:nvSpPr>
        <dsp:cNvPr id="0" name=""/>
        <dsp:cNvSpPr/>
      </dsp:nvSpPr>
      <dsp:spPr>
        <a:xfrm>
          <a:off x="3003254" y="589684"/>
          <a:ext cx="603015" cy="904523"/>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6030F8-AE9D-4D1E-8AB0-65DE24154DCF}">
      <dsp:nvSpPr>
        <dsp:cNvPr id="0" name=""/>
        <dsp:cNvSpPr/>
      </dsp:nvSpPr>
      <dsp:spPr>
        <a:xfrm>
          <a:off x="6120588" y="714116"/>
          <a:ext cx="2756644" cy="861451"/>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8349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solidFill>
                <a:srgbClr val="383838"/>
              </a:solidFill>
              <a:effectLst/>
              <a:latin typeface="Arial" panose="020B0604020202020204" pitchFamily="34" charset="0"/>
              <a:cs typeface="Arial" panose="020B0604020202020204" pitchFamily="34" charset="0"/>
            </a:rPr>
            <a:t>Pinecone</a:t>
          </a:r>
          <a:endParaRPr lang="en-US" sz="2700" b="0" i="0" kern="1200" dirty="0">
            <a:solidFill>
              <a:srgbClr val="383838"/>
            </a:solidFill>
            <a:effectLst/>
            <a:latin typeface="Arial" panose="020B0604020202020204" pitchFamily="34" charset="0"/>
            <a:cs typeface="Arial" panose="020B0604020202020204" pitchFamily="34" charset="0"/>
          </a:endParaRPr>
        </a:p>
      </dsp:txBody>
      <dsp:txXfrm>
        <a:off x="6120588" y="714116"/>
        <a:ext cx="2756644" cy="861451"/>
      </dsp:txXfrm>
    </dsp:sp>
    <dsp:sp modelId="{8D9B0866-2838-4138-BFAD-C0F03A5DC097}">
      <dsp:nvSpPr>
        <dsp:cNvPr id="0" name=""/>
        <dsp:cNvSpPr/>
      </dsp:nvSpPr>
      <dsp:spPr>
        <a:xfrm>
          <a:off x="6005727" y="589684"/>
          <a:ext cx="603015" cy="904523"/>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DED47C-C782-4EAA-94A5-FF711096BB8D}">
      <dsp:nvSpPr>
        <dsp:cNvPr id="0" name=""/>
        <dsp:cNvSpPr/>
      </dsp:nvSpPr>
      <dsp:spPr>
        <a:xfrm>
          <a:off x="9123061" y="714116"/>
          <a:ext cx="2756644" cy="861451"/>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8349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solidFill>
                <a:srgbClr val="383838"/>
              </a:solidFill>
              <a:effectLst/>
              <a:latin typeface="Arial" panose="020B0604020202020204" pitchFamily="34" charset="0"/>
              <a:cs typeface="Arial" panose="020B0604020202020204" pitchFamily="34" charset="0"/>
            </a:rPr>
            <a:t>Milvus</a:t>
          </a:r>
          <a:endParaRPr lang="en-US" sz="2700" b="0" i="0" kern="1200" dirty="0">
            <a:solidFill>
              <a:srgbClr val="383838"/>
            </a:solidFill>
            <a:effectLst/>
            <a:latin typeface="Arial" panose="020B0604020202020204" pitchFamily="34" charset="0"/>
            <a:cs typeface="Arial" panose="020B0604020202020204" pitchFamily="34" charset="0"/>
          </a:endParaRPr>
        </a:p>
      </dsp:txBody>
      <dsp:txXfrm>
        <a:off x="9123061" y="714116"/>
        <a:ext cx="2756644" cy="861451"/>
      </dsp:txXfrm>
    </dsp:sp>
    <dsp:sp modelId="{9F9DDD69-F394-4807-A44E-EE6489883A6D}">
      <dsp:nvSpPr>
        <dsp:cNvPr id="0" name=""/>
        <dsp:cNvSpPr/>
      </dsp:nvSpPr>
      <dsp:spPr>
        <a:xfrm>
          <a:off x="9008201" y="589684"/>
          <a:ext cx="603015" cy="904523"/>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FA2827-AD8A-4808-82C0-74A391C03DC2}">
      <dsp:nvSpPr>
        <dsp:cNvPr id="0" name=""/>
        <dsp:cNvSpPr/>
      </dsp:nvSpPr>
      <dsp:spPr>
        <a:xfrm>
          <a:off x="115641" y="1798588"/>
          <a:ext cx="2756644" cy="861451"/>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8349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solidFill>
                <a:srgbClr val="383838"/>
              </a:solidFill>
              <a:effectLst/>
              <a:latin typeface="Arial" panose="020B0604020202020204" pitchFamily="34" charset="0"/>
              <a:cs typeface="Arial" panose="020B0604020202020204" pitchFamily="34" charset="0"/>
            </a:rPr>
            <a:t>Weaviate</a:t>
          </a:r>
          <a:endParaRPr lang="en-US" sz="2700" b="0" i="0" kern="1200" dirty="0">
            <a:solidFill>
              <a:srgbClr val="383838"/>
            </a:solidFill>
            <a:effectLst/>
            <a:latin typeface="Arial" panose="020B0604020202020204" pitchFamily="34" charset="0"/>
            <a:cs typeface="Arial" panose="020B0604020202020204" pitchFamily="34" charset="0"/>
          </a:endParaRPr>
        </a:p>
      </dsp:txBody>
      <dsp:txXfrm>
        <a:off x="115641" y="1798588"/>
        <a:ext cx="2756644" cy="861451"/>
      </dsp:txXfrm>
    </dsp:sp>
    <dsp:sp modelId="{833FDA76-320F-4C74-8EC9-081D9E3D5DF3}">
      <dsp:nvSpPr>
        <dsp:cNvPr id="0" name=""/>
        <dsp:cNvSpPr/>
      </dsp:nvSpPr>
      <dsp:spPr>
        <a:xfrm>
          <a:off x="781" y="1674156"/>
          <a:ext cx="603015" cy="904523"/>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CEA040-7830-4269-8C8A-3E9FD35A7CBD}">
      <dsp:nvSpPr>
        <dsp:cNvPr id="0" name=""/>
        <dsp:cNvSpPr/>
      </dsp:nvSpPr>
      <dsp:spPr>
        <a:xfrm>
          <a:off x="3118114" y="1798588"/>
          <a:ext cx="2756644" cy="861451"/>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8349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solidFill>
                <a:srgbClr val="383838"/>
              </a:solidFill>
              <a:effectLst/>
              <a:latin typeface="Arial" panose="020B0604020202020204" pitchFamily="34" charset="0"/>
              <a:cs typeface="Arial" panose="020B0604020202020204" pitchFamily="34" charset="0"/>
            </a:rPr>
            <a:t>Deep Lake</a:t>
          </a:r>
          <a:endParaRPr lang="en-US" sz="2700" b="0" i="0" kern="1200" dirty="0">
            <a:solidFill>
              <a:srgbClr val="383838"/>
            </a:solidFill>
            <a:effectLst/>
            <a:latin typeface="Arial" panose="020B0604020202020204" pitchFamily="34" charset="0"/>
            <a:cs typeface="Arial" panose="020B0604020202020204" pitchFamily="34" charset="0"/>
          </a:endParaRPr>
        </a:p>
      </dsp:txBody>
      <dsp:txXfrm>
        <a:off x="3118114" y="1798588"/>
        <a:ext cx="2756644" cy="861451"/>
      </dsp:txXfrm>
    </dsp:sp>
    <dsp:sp modelId="{1A46F946-09BF-4A9D-AB13-09B3FB26271F}">
      <dsp:nvSpPr>
        <dsp:cNvPr id="0" name=""/>
        <dsp:cNvSpPr/>
      </dsp:nvSpPr>
      <dsp:spPr>
        <a:xfrm>
          <a:off x="3003254" y="1674156"/>
          <a:ext cx="603015" cy="904523"/>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750261-57EA-44DA-A0D7-C3EF16266DDB}">
      <dsp:nvSpPr>
        <dsp:cNvPr id="0" name=""/>
        <dsp:cNvSpPr/>
      </dsp:nvSpPr>
      <dsp:spPr>
        <a:xfrm>
          <a:off x="6120588" y="1798588"/>
          <a:ext cx="2756644" cy="861451"/>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8349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solidFill>
                <a:srgbClr val="383838"/>
              </a:solidFill>
              <a:effectLst/>
              <a:latin typeface="Arial" panose="020B0604020202020204" pitchFamily="34" charset="0"/>
              <a:cs typeface="Arial" panose="020B0604020202020204" pitchFamily="34" charset="0"/>
            </a:rPr>
            <a:t>Qdrant</a:t>
          </a:r>
          <a:endParaRPr lang="en-US" sz="2700" b="0" i="0" kern="1200" dirty="0">
            <a:solidFill>
              <a:srgbClr val="383838"/>
            </a:solidFill>
            <a:effectLst/>
            <a:latin typeface="Arial" panose="020B0604020202020204" pitchFamily="34" charset="0"/>
            <a:cs typeface="Arial" panose="020B0604020202020204" pitchFamily="34" charset="0"/>
          </a:endParaRPr>
        </a:p>
      </dsp:txBody>
      <dsp:txXfrm>
        <a:off x="6120588" y="1798588"/>
        <a:ext cx="2756644" cy="861451"/>
      </dsp:txXfrm>
    </dsp:sp>
    <dsp:sp modelId="{745BE271-17FF-4150-9F08-D6C28B588962}">
      <dsp:nvSpPr>
        <dsp:cNvPr id="0" name=""/>
        <dsp:cNvSpPr/>
      </dsp:nvSpPr>
      <dsp:spPr>
        <a:xfrm>
          <a:off x="6005727" y="1674156"/>
          <a:ext cx="603015" cy="904523"/>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031532-51E7-4498-ABB7-10D14309F5B3}">
      <dsp:nvSpPr>
        <dsp:cNvPr id="0" name=""/>
        <dsp:cNvSpPr/>
      </dsp:nvSpPr>
      <dsp:spPr>
        <a:xfrm>
          <a:off x="9123061" y="1798588"/>
          <a:ext cx="2756644" cy="861451"/>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8349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solidFill>
                <a:srgbClr val="383838"/>
              </a:solidFill>
              <a:effectLst/>
              <a:latin typeface="Arial" panose="020B0604020202020204" pitchFamily="34" charset="0"/>
              <a:cs typeface="Arial" panose="020B0604020202020204" pitchFamily="34" charset="0"/>
            </a:rPr>
            <a:t>Elasticsearch</a:t>
          </a:r>
          <a:endParaRPr lang="en-US" sz="2700" b="0" i="0" kern="1200" dirty="0">
            <a:solidFill>
              <a:srgbClr val="383838"/>
            </a:solidFill>
            <a:effectLst/>
            <a:latin typeface="Arial" panose="020B0604020202020204" pitchFamily="34" charset="0"/>
            <a:cs typeface="Arial" panose="020B0604020202020204" pitchFamily="34" charset="0"/>
          </a:endParaRPr>
        </a:p>
      </dsp:txBody>
      <dsp:txXfrm>
        <a:off x="9123061" y="1798588"/>
        <a:ext cx="2756644" cy="861451"/>
      </dsp:txXfrm>
    </dsp:sp>
    <dsp:sp modelId="{A7345576-BCA6-4B32-AC89-BCF92E27FB92}">
      <dsp:nvSpPr>
        <dsp:cNvPr id="0" name=""/>
        <dsp:cNvSpPr/>
      </dsp:nvSpPr>
      <dsp:spPr>
        <a:xfrm>
          <a:off x="9008201" y="1674156"/>
          <a:ext cx="603015" cy="904523"/>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2606A3-FD6E-422E-AC2C-84506E1FDD68}">
      <dsp:nvSpPr>
        <dsp:cNvPr id="0" name=""/>
        <dsp:cNvSpPr/>
      </dsp:nvSpPr>
      <dsp:spPr>
        <a:xfrm>
          <a:off x="115641" y="2883059"/>
          <a:ext cx="2756644" cy="861451"/>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8349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solidFill>
                <a:srgbClr val="383838"/>
              </a:solidFill>
              <a:effectLst/>
              <a:latin typeface="Arial" panose="020B0604020202020204" pitchFamily="34" charset="0"/>
              <a:cs typeface="Arial" panose="020B0604020202020204" pitchFamily="34" charset="0"/>
            </a:rPr>
            <a:t>Vespa</a:t>
          </a:r>
          <a:endParaRPr lang="en-US" sz="2700" b="0" i="0" kern="1200" dirty="0">
            <a:solidFill>
              <a:srgbClr val="383838"/>
            </a:solidFill>
            <a:effectLst/>
            <a:latin typeface="Arial" panose="020B0604020202020204" pitchFamily="34" charset="0"/>
            <a:cs typeface="Arial" panose="020B0604020202020204" pitchFamily="34" charset="0"/>
          </a:endParaRPr>
        </a:p>
      </dsp:txBody>
      <dsp:txXfrm>
        <a:off x="115641" y="2883059"/>
        <a:ext cx="2756644" cy="861451"/>
      </dsp:txXfrm>
    </dsp:sp>
    <dsp:sp modelId="{78C3EB31-F673-446B-AEE0-88285EDF041F}">
      <dsp:nvSpPr>
        <dsp:cNvPr id="0" name=""/>
        <dsp:cNvSpPr/>
      </dsp:nvSpPr>
      <dsp:spPr>
        <a:xfrm>
          <a:off x="781" y="2758627"/>
          <a:ext cx="603015" cy="904523"/>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8BC728-4EBE-4118-801F-23BB80C061CA}">
      <dsp:nvSpPr>
        <dsp:cNvPr id="0" name=""/>
        <dsp:cNvSpPr/>
      </dsp:nvSpPr>
      <dsp:spPr>
        <a:xfrm>
          <a:off x="3118114" y="2883059"/>
          <a:ext cx="2756644" cy="861451"/>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8349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solidFill>
                <a:srgbClr val="383838"/>
              </a:solidFill>
              <a:effectLst/>
              <a:latin typeface="Arial" panose="020B0604020202020204" pitchFamily="34" charset="0"/>
              <a:cs typeface="Arial" panose="020B0604020202020204" pitchFamily="34" charset="0"/>
            </a:rPr>
            <a:t>Vald</a:t>
          </a:r>
          <a:endParaRPr lang="en-US" sz="2700" b="0" i="0" kern="1200" dirty="0">
            <a:solidFill>
              <a:srgbClr val="383838"/>
            </a:solidFill>
            <a:effectLst/>
            <a:latin typeface="Arial" panose="020B0604020202020204" pitchFamily="34" charset="0"/>
            <a:cs typeface="Arial" panose="020B0604020202020204" pitchFamily="34" charset="0"/>
          </a:endParaRPr>
        </a:p>
      </dsp:txBody>
      <dsp:txXfrm>
        <a:off x="3118114" y="2883059"/>
        <a:ext cx="2756644" cy="861451"/>
      </dsp:txXfrm>
    </dsp:sp>
    <dsp:sp modelId="{06A6E94D-D66A-4BD2-9864-65D80B868719}">
      <dsp:nvSpPr>
        <dsp:cNvPr id="0" name=""/>
        <dsp:cNvSpPr/>
      </dsp:nvSpPr>
      <dsp:spPr>
        <a:xfrm>
          <a:off x="3003254" y="2758627"/>
          <a:ext cx="603015" cy="904523"/>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4B0AC-E1AD-4593-96BB-73EBD2F544A6}">
      <dsp:nvSpPr>
        <dsp:cNvPr id="0" name=""/>
        <dsp:cNvSpPr/>
      </dsp:nvSpPr>
      <dsp:spPr>
        <a:xfrm>
          <a:off x="6120588" y="2883059"/>
          <a:ext cx="2756644" cy="861451"/>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8349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solidFill>
                <a:srgbClr val="383838"/>
              </a:solidFill>
              <a:effectLst/>
              <a:latin typeface="Arial" panose="020B0604020202020204" pitchFamily="34" charset="0"/>
              <a:cs typeface="Arial" panose="020B0604020202020204" pitchFamily="34" charset="0"/>
            </a:rPr>
            <a:t>ScaNN</a:t>
          </a:r>
          <a:endParaRPr lang="en-US" sz="2700" b="0" i="0" kern="1200" dirty="0">
            <a:solidFill>
              <a:srgbClr val="383838"/>
            </a:solidFill>
            <a:effectLst/>
            <a:latin typeface="Arial" panose="020B0604020202020204" pitchFamily="34" charset="0"/>
            <a:cs typeface="Arial" panose="020B0604020202020204" pitchFamily="34" charset="0"/>
          </a:endParaRPr>
        </a:p>
      </dsp:txBody>
      <dsp:txXfrm>
        <a:off x="6120588" y="2883059"/>
        <a:ext cx="2756644" cy="861451"/>
      </dsp:txXfrm>
    </dsp:sp>
    <dsp:sp modelId="{8D307AB6-ABF0-4DFA-A88C-2675C3DD680B}">
      <dsp:nvSpPr>
        <dsp:cNvPr id="0" name=""/>
        <dsp:cNvSpPr/>
      </dsp:nvSpPr>
      <dsp:spPr>
        <a:xfrm>
          <a:off x="6005727" y="2758627"/>
          <a:ext cx="603015" cy="904523"/>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170E48-EE7C-4E13-AE67-40EE5714D9C9}">
      <dsp:nvSpPr>
        <dsp:cNvPr id="0" name=""/>
        <dsp:cNvSpPr/>
      </dsp:nvSpPr>
      <dsp:spPr>
        <a:xfrm>
          <a:off x="9123061" y="2883059"/>
          <a:ext cx="2756644" cy="861451"/>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8349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solidFill>
                <a:srgbClr val="383838"/>
              </a:solidFill>
              <a:effectLst/>
              <a:latin typeface="Arial" panose="020B0604020202020204" pitchFamily="34" charset="0"/>
              <a:cs typeface="Arial" panose="020B0604020202020204" pitchFamily="34" charset="0"/>
            </a:rPr>
            <a:t>Pgvector</a:t>
          </a:r>
          <a:endParaRPr lang="en-US" sz="2700" b="0" i="0" kern="1200" dirty="0">
            <a:solidFill>
              <a:srgbClr val="383838"/>
            </a:solidFill>
            <a:effectLst/>
            <a:latin typeface="Arial" panose="020B0604020202020204" pitchFamily="34" charset="0"/>
            <a:cs typeface="Arial" panose="020B0604020202020204" pitchFamily="34" charset="0"/>
          </a:endParaRPr>
        </a:p>
      </dsp:txBody>
      <dsp:txXfrm>
        <a:off x="9123061" y="2883059"/>
        <a:ext cx="2756644" cy="861451"/>
      </dsp:txXfrm>
    </dsp:sp>
    <dsp:sp modelId="{D8A78068-11E6-4BBB-B967-C0C60F2ECF2C}">
      <dsp:nvSpPr>
        <dsp:cNvPr id="0" name=""/>
        <dsp:cNvSpPr/>
      </dsp:nvSpPr>
      <dsp:spPr>
        <a:xfrm>
          <a:off x="9008201" y="2758627"/>
          <a:ext cx="603015" cy="904523"/>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4BFD26-ECB8-45F3-8419-E53F82E2A91E}">
      <dsp:nvSpPr>
        <dsp:cNvPr id="0" name=""/>
        <dsp:cNvSpPr/>
      </dsp:nvSpPr>
      <dsp:spPr>
        <a:xfrm>
          <a:off x="3118114" y="3967531"/>
          <a:ext cx="2756644" cy="861451"/>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8349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solidFill>
                <a:srgbClr val="383838"/>
              </a:solidFill>
              <a:effectLst/>
              <a:latin typeface="Arial" panose="020B0604020202020204" pitchFamily="34" charset="0"/>
              <a:cs typeface="Arial" panose="020B0604020202020204" pitchFamily="34" charset="0"/>
            </a:rPr>
            <a:t>ClickHouse</a:t>
          </a:r>
          <a:endParaRPr lang="en-US" sz="2700" b="0" i="0" kern="1200" dirty="0">
            <a:solidFill>
              <a:srgbClr val="383838"/>
            </a:solidFill>
            <a:effectLst/>
            <a:latin typeface="Arial" panose="020B0604020202020204" pitchFamily="34" charset="0"/>
            <a:cs typeface="Arial" panose="020B0604020202020204" pitchFamily="34" charset="0"/>
          </a:endParaRPr>
        </a:p>
      </dsp:txBody>
      <dsp:txXfrm>
        <a:off x="3118114" y="3967531"/>
        <a:ext cx="2756644" cy="861451"/>
      </dsp:txXfrm>
    </dsp:sp>
    <dsp:sp modelId="{9483E0E7-264A-488A-9C11-E6553C84FDAD}">
      <dsp:nvSpPr>
        <dsp:cNvPr id="0" name=""/>
        <dsp:cNvSpPr/>
      </dsp:nvSpPr>
      <dsp:spPr>
        <a:xfrm>
          <a:off x="3003254" y="3843099"/>
          <a:ext cx="603015" cy="904523"/>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A39FD7-6A83-40F3-8452-5BD605EBFCA7}">
      <dsp:nvSpPr>
        <dsp:cNvPr id="0" name=""/>
        <dsp:cNvSpPr/>
      </dsp:nvSpPr>
      <dsp:spPr>
        <a:xfrm>
          <a:off x="6120588" y="3967531"/>
          <a:ext cx="2756644" cy="861451"/>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8349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solidFill>
                <a:srgbClr val="383838"/>
              </a:solidFill>
              <a:effectLst/>
              <a:latin typeface="Arial" panose="020B0604020202020204" pitchFamily="34" charset="0"/>
              <a:cs typeface="Arial" panose="020B0604020202020204" pitchFamily="34" charset="0"/>
            </a:rPr>
            <a:t>OpenSearch</a:t>
          </a:r>
          <a:endParaRPr lang="en-US" sz="2700" b="0" i="0" kern="1200" dirty="0">
            <a:solidFill>
              <a:srgbClr val="383838"/>
            </a:solidFill>
            <a:effectLst/>
            <a:latin typeface="Arial" panose="020B0604020202020204" pitchFamily="34" charset="0"/>
            <a:cs typeface="Arial" panose="020B0604020202020204" pitchFamily="34" charset="0"/>
          </a:endParaRPr>
        </a:p>
      </dsp:txBody>
      <dsp:txXfrm>
        <a:off x="6120588" y="3967531"/>
        <a:ext cx="2756644" cy="861451"/>
      </dsp:txXfrm>
    </dsp:sp>
    <dsp:sp modelId="{8566A342-AC39-4212-9BA6-829C2AAD7896}">
      <dsp:nvSpPr>
        <dsp:cNvPr id="0" name=""/>
        <dsp:cNvSpPr/>
      </dsp:nvSpPr>
      <dsp:spPr>
        <a:xfrm>
          <a:off x="6005727" y="3843099"/>
          <a:ext cx="603015" cy="904523"/>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E24CA-20D7-4E10-B24B-A1D6A27CE6F3}">
      <dsp:nvSpPr>
        <dsp:cNvPr id="0" name=""/>
        <dsp:cNvSpPr/>
      </dsp:nvSpPr>
      <dsp:spPr>
        <a:xfrm>
          <a:off x="745596" y="1405"/>
          <a:ext cx="2393273" cy="143596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0" kern="1200">
              <a:solidFill>
                <a:schemeClr val="tx1"/>
              </a:solidFill>
              <a:effectLst/>
              <a:latin typeface="Arial" panose="020B0604020202020204" pitchFamily="34" charset="0"/>
              <a:cs typeface="Arial" panose="020B0604020202020204" pitchFamily="34" charset="0"/>
            </a:rPr>
            <a:t>Cosine Similarity</a:t>
          </a:r>
          <a:endParaRPr lang="en-US" sz="2000" kern="1200">
            <a:solidFill>
              <a:schemeClr val="tx1"/>
            </a:solidFill>
          </a:endParaRPr>
        </a:p>
      </dsp:txBody>
      <dsp:txXfrm>
        <a:off x="745596" y="1405"/>
        <a:ext cx="2393273" cy="1435963"/>
      </dsp:txXfrm>
    </dsp:sp>
    <dsp:sp modelId="{77F24E3D-3324-42F0-B710-B2296F68EC41}">
      <dsp:nvSpPr>
        <dsp:cNvPr id="0" name=""/>
        <dsp:cNvSpPr/>
      </dsp:nvSpPr>
      <dsp:spPr>
        <a:xfrm>
          <a:off x="3378197" y="1405"/>
          <a:ext cx="2393273" cy="143596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0" kern="1200">
              <a:solidFill>
                <a:schemeClr val="tx1"/>
              </a:solidFill>
              <a:effectLst/>
              <a:latin typeface="Arial" panose="020B0604020202020204" pitchFamily="34" charset="0"/>
              <a:cs typeface="Arial" panose="020B0604020202020204" pitchFamily="34" charset="0"/>
            </a:rPr>
            <a:t>Euclidean Distance</a:t>
          </a:r>
          <a:endParaRPr lang="en-US" sz="2000" kern="1200" dirty="0">
            <a:solidFill>
              <a:schemeClr val="tx1"/>
            </a:solidFill>
            <a:latin typeface="Arial" panose="020B0604020202020204" pitchFamily="34" charset="0"/>
            <a:cs typeface="Arial" panose="020B0604020202020204" pitchFamily="34" charset="0"/>
          </a:endParaRPr>
        </a:p>
      </dsp:txBody>
      <dsp:txXfrm>
        <a:off x="3378197" y="1405"/>
        <a:ext cx="2393273" cy="1435963"/>
      </dsp:txXfrm>
    </dsp:sp>
    <dsp:sp modelId="{F69DDE86-C609-4540-BF53-AB3E42E4BD49}">
      <dsp:nvSpPr>
        <dsp:cNvPr id="0" name=""/>
        <dsp:cNvSpPr/>
      </dsp:nvSpPr>
      <dsp:spPr>
        <a:xfrm>
          <a:off x="6010797" y="1405"/>
          <a:ext cx="2393273" cy="143596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0" kern="1200">
              <a:solidFill>
                <a:schemeClr val="tx1"/>
              </a:solidFill>
              <a:effectLst/>
              <a:latin typeface="Arial" panose="020B0604020202020204" pitchFamily="34" charset="0"/>
              <a:cs typeface="Arial" panose="020B0604020202020204" pitchFamily="34" charset="0"/>
            </a:rPr>
            <a:t>Manhattan Distance (L1 Distance)</a:t>
          </a:r>
          <a:endParaRPr lang="en-US" sz="2000" i="0" kern="1200" dirty="0">
            <a:solidFill>
              <a:schemeClr val="tx1"/>
            </a:solidFill>
            <a:effectLst/>
            <a:latin typeface="Arial" panose="020B0604020202020204" pitchFamily="34" charset="0"/>
            <a:cs typeface="Arial" panose="020B0604020202020204" pitchFamily="34" charset="0"/>
          </a:endParaRPr>
        </a:p>
      </dsp:txBody>
      <dsp:txXfrm>
        <a:off x="6010797" y="1405"/>
        <a:ext cx="2393273" cy="1435963"/>
      </dsp:txXfrm>
    </dsp:sp>
    <dsp:sp modelId="{8B1E01EE-E1B4-44F3-A4D4-80C9D2448F74}">
      <dsp:nvSpPr>
        <dsp:cNvPr id="0" name=""/>
        <dsp:cNvSpPr/>
      </dsp:nvSpPr>
      <dsp:spPr>
        <a:xfrm>
          <a:off x="8643398" y="1405"/>
          <a:ext cx="2393273" cy="143596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0" kern="1200">
              <a:solidFill>
                <a:schemeClr val="tx1"/>
              </a:solidFill>
              <a:effectLst/>
              <a:latin typeface="Arial" panose="020B0604020202020204" pitchFamily="34" charset="0"/>
              <a:cs typeface="Arial" panose="020B0604020202020204" pitchFamily="34" charset="0"/>
            </a:rPr>
            <a:t>Minkowski Distance</a:t>
          </a:r>
          <a:endParaRPr lang="en-US" sz="2000" kern="1200" dirty="0">
            <a:solidFill>
              <a:schemeClr val="tx1"/>
            </a:solidFill>
            <a:latin typeface="Arial" panose="020B0604020202020204" pitchFamily="34" charset="0"/>
            <a:cs typeface="Arial" panose="020B0604020202020204" pitchFamily="34" charset="0"/>
          </a:endParaRPr>
        </a:p>
      </dsp:txBody>
      <dsp:txXfrm>
        <a:off x="8643398" y="1405"/>
        <a:ext cx="2393273" cy="1435963"/>
      </dsp:txXfrm>
    </dsp:sp>
    <dsp:sp modelId="{F43EFA8E-4ED7-4CD8-8B82-686103C620BF}">
      <dsp:nvSpPr>
        <dsp:cNvPr id="0" name=""/>
        <dsp:cNvSpPr/>
      </dsp:nvSpPr>
      <dsp:spPr>
        <a:xfrm>
          <a:off x="745596" y="1676696"/>
          <a:ext cx="2393273" cy="143596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0" kern="1200">
              <a:solidFill>
                <a:schemeClr val="tx1"/>
              </a:solidFill>
              <a:effectLst/>
              <a:latin typeface="Arial" panose="020B0604020202020204" pitchFamily="34" charset="0"/>
              <a:cs typeface="Arial" panose="020B0604020202020204" pitchFamily="34" charset="0"/>
            </a:rPr>
            <a:t>Jaccard Similarity</a:t>
          </a:r>
          <a:endParaRPr lang="en-US" sz="2000" i="0" kern="1200" dirty="0">
            <a:solidFill>
              <a:schemeClr val="tx1"/>
            </a:solidFill>
            <a:effectLst/>
            <a:latin typeface="Arial" panose="020B0604020202020204" pitchFamily="34" charset="0"/>
            <a:cs typeface="Arial" panose="020B0604020202020204" pitchFamily="34" charset="0"/>
          </a:endParaRPr>
        </a:p>
      </dsp:txBody>
      <dsp:txXfrm>
        <a:off x="745596" y="1676696"/>
        <a:ext cx="2393273" cy="1435963"/>
      </dsp:txXfrm>
    </dsp:sp>
    <dsp:sp modelId="{9F202F68-EEDA-4EC3-BA30-E6BD219474E1}">
      <dsp:nvSpPr>
        <dsp:cNvPr id="0" name=""/>
        <dsp:cNvSpPr/>
      </dsp:nvSpPr>
      <dsp:spPr>
        <a:xfrm>
          <a:off x="3378197" y="1676696"/>
          <a:ext cx="2393273" cy="143596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0" kern="1200">
              <a:solidFill>
                <a:schemeClr val="tx1"/>
              </a:solidFill>
              <a:effectLst/>
              <a:latin typeface="Arial" panose="020B0604020202020204" pitchFamily="34" charset="0"/>
              <a:cs typeface="Arial" panose="020B0604020202020204" pitchFamily="34" charset="0"/>
            </a:rPr>
            <a:t>Hamming Distance</a:t>
          </a:r>
          <a:endParaRPr lang="en-US" sz="2000" kern="1200" dirty="0">
            <a:solidFill>
              <a:schemeClr val="tx1"/>
            </a:solidFill>
            <a:latin typeface="Arial" panose="020B0604020202020204" pitchFamily="34" charset="0"/>
            <a:cs typeface="Arial" panose="020B0604020202020204" pitchFamily="34" charset="0"/>
          </a:endParaRPr>
        </a:p>
      </dsp:txBody>
      <dsp:txXfrm>
        <a:off x="3378197" y="1676696"/>
        <a:ext cx="2393273" cy="1435963"/>
      </dsp:txXfrm>
    </dsp:sp>
    <dsp:sp modelId="{695F023D-AF6D-4D74-A6D0-83A055231DE9}">
      <dsp:nvSpPr>
        <dsp:cNvPr id="0" name=""/>
        <dsp:cNvSpPr/>
      </dsp:nvSpPr>
      <dsp:spPr>
        <a:xfrm>
          <a:off x="6010797" y="1676696"/>
          <a:ext cx="2393273" cy="143596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0" kern="1200">
              <a:solidFill>
                <a:schemeClr val="tx1"/>
              </a:solidFill>
              <a:effectLst/>
              <a:latin typeface="Arial" panose="020B0604020202020204" pitchFamily="34" charset="0"/>
              <a:cs typeface="Arial" panose="020B0604020202020204" pitchFamily="34" charset="0"/>
            </a:rPr>
            <a:t>Pearson Correlation Coefficient</a:t>
          </a:r>
          <a:endParaRPr lang="en-US" sz="2000" i="0" kern="1200" dirty="0">
            <a:solidFill>
              <a:schemeClr val="tx1"/>
            </a:solidFill>
            <a:effectLst/>
            <a:latin typeface="Arial" panose="020B0604020202020204" pitchFamily="34" charset="0"/>
            <a:cs typeface="Arial" panose="020B0604020202020204" pitchFamily="34" charset="0"/>
          </a:endParaRPr>
        </a:p>
      </dsp:txBody>
      <dsp:txXfrm>
        <a:off x="6010797" y="1676696"/>
        <a:ext cx="2393273" cy="1435963"/>
      </dsp:txXfrm>
    </dsp:sp>
    <dsp:sp modelId="{21CCFD6F-DAEA-47F8-A29A-D46804689D64}">
      <dsp:nvSpPr>
        <dsp:cNvPr id="0" name=""/>
        <dsp:cNvSpPr/>
      </dsp:nvSpPr>
      <dsp:spPr>
        <a:xfrm>
          <a:off x="8643398" y="1676696"/>
          <a:ext cx="2393273" cy="143596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0" kern="1200" dirty="0">
              <a:solidFill>
                <a:schemeClr val="tx1"/>
              </a:solidFill>
              <a:effectLst/>
              <a:latin typeface="Arial" panose="020B0604020202020204" pitchFamily="34" charset="0"/>
              <a:cs typeface="Arial" panose="020B0604020202020204" pitchFamily="34" charset="0"/>
            </a:rPr>
            <a:t>Spearman Rank Correlation</a:t>
          </a:r>
          <a:endParaRPr lang="en-US" sz="2000" kern="1200" dirty="0">
            <a:solidFill>
              <a:schemeClr val="tx1"/>
            </a:solidFill>
            <a:latin typeface="Arial" panose="020B0604020202020204" pitchFamily="34" charset="0"/>
            <a:cs typeface="Arial" panose="020B0604020202020204" pitchFamily="34" charset="0"/>
          </a:endParaRPr>
        </a:p>
      </dsp:txBody>
      <dsp:txXfrm>
        <a:off x="8643398" y="1676696"/>
        <a:ext cx="2393273" cy="1435963"/>
      </dsp:txXfrm>
    </dsp:sp>
    <dsp:sp modelId="{5F43F76C-1FDB-450A-A071-FAFCAB18C27F}">
      <dsp:nvSpPr>
        <dsp:cNvPr id="0" name=""/>
        <dsp:cNvSpPr/>
      </dsp:nvSpPr>
      <dsp:spPr>
        <a:xfrm>
          <a:off x="3378197" y="3351987"/>
          <a:ext cx="2393273" cy="143596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0" kern="1200">
              <a:solidFill>
                <a:schemeClr val="tx1"/>
              </a:solidFill>
              <a:effectLst/>
              <a:latin typeface="Arial" panose="020B0604020202020204" pitchFamily="34" charset="0"/>
              <a:cs typeface="Arial" panose="020B0604020202020204" pitchFamily="34" charset="0"/>
            </a:rPr>
            <a:t>Kullback-Leibler Divergence</a:t>
          </a:r>
          <a:endParaRPr lang="en-US" sz="2000" i="0" kern="1200" dirty="0">
            <a:solidFill>
              <a:schemeClr val="tx1"/>
            </a:solidFill>
            <a:effectLst/>
            <a:latin typeface="Arial" panose="020B0604020202020204" pitchFamily="34" charset="0"/>
            <a:cs typeface="Arial" panose="020B0604020202020204" pitchFamily="34" charset="0"/>
          </a:endParaRPr>
        </a:p>
      </dsp:txBody>
      <dsp:txXfrm>
        <a:off x="3378197" y="3351987"/>
        <a:ext cx="2393273" cy="1435963"/>
      </dsp:txXfrm>
    </dsp:sp>
    <dsp:sp modelId="{044B23FF-2BA2-4B76-844C-0FE784F35059}">
      <dsp:nvSpPr>
        <dsp:cNvPr id="0" name=""/>
        <dsp:cNvSpPr/>
      </dsp:nvSpPr>
      <dsp:spPr>
        <a:xfrm>
          <a:off x="6010797" y="3351987"/>
          <a:ext cx="2393273" cy="143596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0" kern="1200">
              <a:solidFill>
                <a:schemeClr val="tx1"/>
              </a:solidFill>
              <a:effectLst/>
              <a:latin typeface="Arial" panose="020B0604020202020204" pitchFamily="34" charset="0"/>
              <a:cs typeface="Arial" panose="020B0604020202020204" pitchFamily="34" charset="0"/>
            </a:rPr>
            <a:t>Earth Mover's Distance (EMD)</a:t>
          </a:r>
          <a:endParaRPr lang="en-US" sz="2000" kern="1200" dirty="0">
            <a:solidFill>
              <a:schemeClr val="tx1"/>
            </a:solidFill>
            <a:latin typeface="Arial" panose="020B0604020202020204" pitchFamily="34" charset="0"/>
            <a:cs typeface="Arial" panose="020B0604020202020204" pitchFamily="34" charset="0"/>
          </a:endParaRPr>
        </a:p>
      </dsp:txBody>
      <dsp:txXfrm>
        <a:off x="6010797" y="3351987"/>
        <a:ext cx="2393273" cy="14359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677B6-745B-4E9D-895A-812503F51F0F}">
      <dsp:nvSpPr>
        <dsp:cNvPr id="0" name=""/>
        <dsp:cNvSpPr/>
      </dsp:nvSpPr>
      <dsp:spPr>
        <a:xfrm>
          <a:off x="6339" y="433787"/>
          <a:ext cx="2707009" cy="143057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0" kern="1200" dirty="0">
              <a:solidFill>
                <a:schemeClr val="tx1"/>
              </a:solidFill>
              <a:effectLst/>
              <a:latin typeface="Arial" panose="020B0604020202020204" pitchFamily="34" charset="0"/>
              <a:cs typeface="Arial" panose="020B0604020202020204" pitchFamily="34" charset="0"/>
            </a:rPr>
            <a:t>Efficient Similarity Search</a:t>
          </a:r>
          <a:endParaRPr lang="en-US" sz="2400" kern="1200" dirty="0">
            <a:solidFill>
              <a:schemeClr val="tx1"/>
            </a:solidFill>
          </a:endParaRPr>
        </a:p>
      </dsp:txBody>
      <dsp:txXfrm>
        <a:off x="6339" y="433787"/>
        <a:ext cx="2707009" cy="1430578"/>
      </dsp:txXfrm>
    </dsp:sp>
    <dsp:sp modelId="{47798F07-92DA-4F95-8D79-0167E761CCFE}">
      <dsp:nvSpPr>
        <dsp:cNvPr id="0" name=""/>
        <dsp:cNvSpPr/>
      </dsp:nvSpPr>
      <dsp:spPr>
        <a:xfrm>
          <a:off x="2884376" y="433787"/>
          <a:ext cx="2707009" cy="143057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0" kern="1200">
              <a:solidFill>
                <a:schemeClr val="tx1"/>
              </a:solidFill>
              <a:effectLst/>
              <a:latin typeface="Arial" panose="020B0604020202020204" pitchFamily="34" charset="0"/>
              <a:cs typeface="Arial" panose="020B0604020202020204" pitchFamily="34" charset="0"/>
            </a:rPr>
            <a:t>High-Dimensional Data</a:t>
          </a:r>
          <a:endParaRPr lang="en-US" sz="2400" i="0" kern="1200" dirty="0">
            <a:solidFill>
              <a:schemeClr val="tx1"/>
            </a:solidFill>
            <a:effectLst/>
            <a:latin typeface="Arial" panose="020B0604020202020204" pitchFamily="34" charset="0"/>
            <a:cs typeface="Arial" panose="020B0604020202020204" pitchFamily="34" charset="0"/>
          </a:endParaRPr>
        </a:p>
      </dsp:txBody>
      <dsp:txXfrm>
        <a:off x="2884376" y="433787"/>
        <a:ext cx="2707009" cy="1430578"/>
      </dsp:txXfrm>
    </dsp:sp>
    <dsp:sp modelId="{B5655EBF-8386-44FE-B6C2-A69CDC009A8B}">
      <dsp:nvSpPr>
        <dsp:cNvPr id="0" name=""/>
        <dsp:cNvSpPr/>
      </dsp:nvSpPr>
      <dsp:spPr>
        <a:xfrm>
          <a:off x="5762413" y="433787"/>
          <a:ext cx="2707009" cy="143057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0" kern="1200" dirty="0">
              <a:solidFill>
                <a:schemeClr val="tx1"/>
              </a:solidFill>
              <a:effectLst/>
              <a:latin typeface="Arial" panose="020B0604020202020204" pitchFamily="34" charset="0"/>
              <a:cs typeface="Arial" panose="020B0604020202020204" pitchFamily="34" charset="0"/>
            </a:rPr>
            <a:t>Machine Learning and AI</a:t>
          </a:r>
        </a:p>
      </dsp:txBody>
      <dsp:txXfrm>
        <a:off x="5762413" y="433787"/>
        <a:ext cx="2707009" cy="1430578"/>
      </dsp:txXfrm>
    </dsp:sp>
    <dsp:sp modelId="{ED2E293A-A7EA-4746-B593-D9E599C6C35D}">
      <dsp:nvSpPr>
        <dsp:cNvPr id="0" name=""/>
        <dsp:cNvSpPr/>
      </dsp:nvSpPr>
      <dsp:spPr>
        <a:xfrm>
          <a:off x="8640450" y="433787"/>
          <a:ext cx="2707009" cy="143057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0" kern="1200">
              <a:solidFill>
                <a:schemeClr val="tx1"/>
              </a:solidFill>
              <a:effectLst/>
              <a:latin typeface="Arial" panose="020B0604020202020204" pitchFamily="34" charset="0"/>
              <a:cs typeface="Arial" panose="020B0604020202020204" pitchFamily="34" charset="0"/>
            </a:rPr>
            <a:t>Real-time Applications</a:t>
          </a:r>
          <a:endParaRPr lang="en-US" sz="2400" i="0" kern="1200" dirty="0">
            <a:solidFill>
              <a:schemeClr val="tx1"/>
            </a:solidFill>
            <a:effectLst/>
            <a:latin typeface="Arial" panose="020B0604020202020204" pitchFamily="34" charset="0"/>
            <a:cs typeface="Arial" panose="020B0604020202020204" pitchFamily="34" charset="0"/>
          </a:endParaRPr>
        </a:p>
      </dsp:txBody>
      <dsp:txXfrm>
        <a:off x="8640450" y="433787"/>
        <a:ext cx="2707009" cy="1430578"/>
      </dsp:txXfrm>
    </dsp:sp>
    <dsp:sp modelId="{19E87273-60F4-42F5-BF1E-6E19013A387A}">
      <dsp:nvSpPr>
        <dsp:cNvPr id="0" name=""/>
        <dsp:cNvSpPr/>
      </dsp:nvSpPr>
      <dsp:spPr>
        <a:xfrm>
          <a:off x="6339" y="2035393"/>
          <a:ext cx="2707009" cy="143057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0" kern="1200">
              <a:solidFill>
                <a:schemeClr val="tx1"/>
              </a:solidFill>
              <a:effectLst/>
              <a:latin typeface="Arial" panose="020B0604020202020204" pitchFamily="34" charset="0"/>
              <a:cs typeface="Arial" panose="020B0604020202020204" pitchFamily="34" charset="0"/>
            </a:rPr>
            <a:t>Personalization and User Profiling</a:t>
          </a:r>
          <a:endParaRPr lang="en-US" sz="2400" i="0" kern="1200" dirty="0">
            <a:solidFill>
              <a:schemeClr val="tx1"/>
            </a:solidFill>
            <a:effectLst/>
            <a:latin typeface="Arial" panose="020B0604020202020204" pitchFamily="34" charset="0"/>
            <a:cs typeface="Arial" panose="020B0604020202020204" pitchFamily="34" charset="0"/>
          </a:endParaRPr>
        </a:p>
      </dsp:txBody>
      <dsp:txXfrm>
        <a:off x="6339" y="2035393"/>
        <a:ext cx="2707009" cy="1430578"/>
      </dsp:txXfrm>
    </dsp:sp>
    <dsp:sp modelId="{3539C484-23F0-4D10-9443-9D86408412CB}">
      <dsp:nvSpPr>
        <dsp:cNvPr id="0" name=""/>
        <dsp:cNvSpPr/>
      </dsp:nvSpPr>
      <dsp:spPr>
        <a:xfrm>
          <a:off x="2884376" y="2035393"/>
          <a:ext cx="2707009" cy="143057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0" kern="1200">
              <a:solidFill>
                <a:schemeClr val="tx1"/>
              </a:solidFill>
              <a:effectLst/>
              <a:latin typeface="Arial" panose="020B0604020202020204" pitchFamily="34" charset="0"/>
              <a:cs typeface="Arial" panose="020B0604020202020204" pitchFamily="34" charset="0"/>
            </a:rPr>
            <a:t>Spatial and Geographic Data</a:t>
          </a:r>
          <a:endParaRPr lang="en-US" sz="2400" i="0" kern="1200" dirty="0">
            <a:solidFill>
              <a:schemeClr val="tx1"/>
            </a:solidFill>
            <a:effectLst/>
            <a:latin typeface="Arial" panose="020B0604020202020204" pitchFamily="34" charset="0"/>
            <a:cs typeface="Arial" panose="020B0604020202020204" pitchFamily="34" charset="0"/>
          </a:endParaRPr>
        </a:p>
      </dsp:txBody>
      <dsp:txXfrm>
        <a:off x="2884376" y="2035393"/>
        <a:ext cx="2707009" cy="1430578"/>
      </dsp:txXfrm>
    </dsp:sp>
    <dsp:sp modelId="{72845B66-AD01-4D86-9D58-137438FA9ABB}">
      <dsp:nvSpPr>
        <dsp:cNvPr id="0" name=""/>
        <dsp:cNvSpPr/>
      </dsp:nvSpPr>
      <dsp:spPr>
        <a:xfrm>
          <a:off x="5762413" y="2035393"/>
          <a:ext cx="2707009" cy="143057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0" kern="1200">
              <a:solidFill>
                <a:schemeClr val="tx1"/>
              </a:solidFill>
              <a:effectLst/>
              <a:latin typeface="Arial" panose="020B0604020202020204" pitchFamily="34" charset="0"/>
              <a:cs typeface="Arial" panose="020B0604020202020204" pitchFamily="34" charset="0"/>
            </a:rPr>
            <a:t>Healthcare and Life Sciences</a:t>
          </a:r>
          <a:endParaRPr lang="en-US" sz="2400" i="0" kern="1200" dirty="0">
            <a:solidFill>
              <a:schemeClr val="tx1"/>
            </a:solidFill>
            <a:effectLst/>
            <a:latin typeface="Arial" panose="020B0604020202020204" pitchFamily="34" charset="0"/>
            <a:cs typeface="Arial" panose="020B0604020202020204" pitchFamily="34" charset="0"/>
          </a:endParaRPr>
        </a:p>
      </dsp:txBody>
      <dsp:txXfrm>
        <a:off x="5762413" y="2035393"/>
        <a:ext cx="2707009" cy="1430578"/>
      </dsp:txXfrm>
    </dsp:sp>
    <dsp:sp modelId="{24FBC473-936A-4B0D-A061-562C35CF336F}">
      <dsp:nvSpPr>
        <dsp:cNvPr id="0" name=""/>
        <dsp:cNvSpPr/>
      </dsp:nvSpPr>
      <dsp:spPr>
        <a:xfrm>
          <a:off x="8640450" y="2035393"/>
          <a:ext cx="2707009" cy="143057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0" kern="1200">
              <a:solidFill>
                <a:schemeClr val="tx1"/>
              </a:solidFill>
              <a:effectLst/>
              <a:latin typeface="Arial" panose="020B0604020202020204" pitchFamily="34" charset="0"/>
              <a:cs typeface="Arial" panose="020B0604020202020204" pitchFamily="34" charset="0"/>
            </a:rPr>
            <a:t>Data Fusion and Integration</a:t>
          </a:r>
          <a:endParaRPr lang="en-US" sz="2400" i="0" kern="1200" dirty="0">
            <a:solidFill>
              <a:schemeClr val="tx1"/>
            </a:solidFill>
            <a:effectLst/>
            <a:latin typeface="Arial" panose="020B0604020202020204" pitchFamily="34" charset="0"/>
            <a:cs typeface="Arial" panose="020B0604020202020204" pitchFamily="34" charset="0"/>
          </a:endParaRPr>
        </a:p>
      </dsp:txBody>
      <dsp:txXfrm>
        <a:off x="8640450" y="2035393"/>
        <a:ext cx="2707009" cy="1430578"/>
      </dsp:txXfrm>
    </dsp:sp>
    <dsp:sp modelId="{B0C5B754-2690-4089-A4B7-BE5E51F75B24}">
      <dsp:nvSpPr>
        <dsp:cNvPr id="0" name=""/>
        <dsp:cNvSpPr/>
      </dsp:nvSpPr>
      <dsp:spPr>
        <a:xfrm>
          <a:off x="2884376" y="3636999"/>
          <a:ext cx="2707009" cy="143057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0" kern="1200">
              <a:solidFill>
                <a:schemeClr val="tx1"/>
              </a:solidFill>
              <a:effectLst/>
              <a:latin typeface="Arial" panose="020B0604020202020204" pitchFamily="34" charset="0"/>
              <a:cs typeface="Arial" panose="020B0604020202020204" pitchFamily="34" charset="0"/>
            </a:rPr>
            <a:t>Multilingual Search</a:t>
          </a:r>
          <a:endParaRPr lang="en-US" sz="2400" i="0" kern="1200" dirty="0">
            <a:solidFill>
              <a:schemeClr val="tx1"/>
            </a:solidFill>
            <a:effectLst/>
            <a:latin typeface="Arial" panose="020B0604020202020204" pitchFamily="34" charset="0"/>
            <a:cs typeface="Arial" panose="020B0604020202020204" pitchFamily="34" charset="0"/>
          </a:endParaRPr>
        </a:p>
      </dsp:txBody>
      <dsp:txXfrm>
        <a:off x="2884376" y="3636999"/>
        <a:ext cx="2707009" cy="1430578"/>
      </dsp:txXfrm>
    </dsp:sp>
    <dsp:sp modelId="{18E6BE87-B933-405C-9629-0A09C9C4F4C3}">
      <dsp:nvSpPr>
        <dsp:cNvPr id="0" name=""/>
        <dsp:cNvSpPr/>
      </dsp:nvSpPr>
      <dsp:spPr>
        <a:xfrm>
          <a:off x="5762413" y="3636999"/>
          <a:ext cx="2707009" cy="143057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0" kern="1200">
              <a:solidFill>
                <a:schemeClr val="tx1"/>
              </a:solidFill>
              <a:effectLst/>
              <a:latin typeface="Arial" panose="020B0604020202020204" pitchFamily="34" charset="0"/>
              <a:cs typeface="Arial" panose="020B0604020202020204" pitchFamily="34" charset="0"/>
            </a:rPr>
            <a:t>Graph Data</a:t>
          </a:r>
          <a:endParaRPr lang="en-US" sz="2400" i="0" kern="1200" dirty="0">
            <a:solidFill>
              <a:schemeClr val="tx1"/>
            </a:solidFill>
            <a:effectLst/>
            <a:latin typeface="Arial" panose="020B0604020202020204" pitchFamily="34" charset="0"/>
            <a:cs typeface="Arial" panose="020B0604020202020204" pitchFamily="34" charset="0"/>
          </a:endParaRPr>
        </a:p>
      </dsp:txBody>
      <dsp:txXfrm>
        <a:off x="5762413" y="3636999"/>
        <a:ext cx="2707009" cy="14305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770A4-BA1B-4AC8-9A56-20F0338C1F31}">
      <dsp:nvSpPr>
        <dsp:cNvPr id="0" name=""/>
        <dsp:cNvSpPr/>
      </dsp:nvSpPr>
      <dsp:spPr>
        <a:xfrm>
          <a:off x="462503" y="107"/>
          <a:ext cx="4856174" cy="850772"/>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effectLst/>
            </a:rPr>
            <a:t>What if the dimension of the embedding model is more?</a:t>
          </a:r>
        </a:p>
      </dsp:txBody>
      <dsp:txXfrm>
        <a:off x="487421" y="25025"/>
        <a:ext cx="4806338" cy="800936"/>
      </dsp:txXfrm>
    </dsp:sp>
    <dsp:sp modelId="{E3C17AD2-6D53-4588-B4FC-E7C6C99B17E1}">
      <dsp:nvSpPr>
        <dsp:cNvPr id="0" name=""/>
        <dsp:cNvSpPr/>
      </dsp:nvSpPr>
      <dsp:spPr>
        <a:xfrm>
          <a:off x="948120" y="850880"/>
          <a:ext cx="485617" cy="638079"/>
        </a:xfrm>
        <a:custGeom>
          <a:avLst/>
          <a:gdLst/>
          <a:ahLst/>
          <a:cxnLst/>
          <a:rect l="0" t="0" r="0" b="0"/>
          <a:pathLst>
            <a:path>
              <a:moveTo>
                <a:pt x="0" y="0"/>
              </a:moveTo>
              <a:lnTo>
                <a:pt x="0" y="638079"/>
              </a:lnTo>
              <a:lnTo>
                <a:pt x="485617" y="63807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39A9C3-6E7D-415B-B387-8C109868281B}">
      <dsp:nvSpPr>
        <dsp:cNvPr id="0" name=""/>
        <dsp:cNvSpPr/>
      </dsp:nvSpPr>
      <dsp:spPr>
        <a:xfrm>
          <a:off x="1433737" y="1063573"/>
          <a:ext cx="3884939" cy="850772"/>
        </a:xfrm>
        <a:prstGeom prst="roundRect">
          <a:avLst>
            <a:gd name="adj" fmla="val 10000"/>
          </a:avLst>
        </a:prstGeom>
        <a:solidFill>
          <a:schemeClr val="lt1">
            <a:alpha val="90000"/>
            <a:hueOff val="0"/>
            <a:satOff val="0"/>
            <a:lumOff val="0"/>
            <a:alphaOff val="0"/>
          </a:schemeClr>
        </a:solidFill>
        <a:ln w="6350" cap="flat" cmpd="sng" algn="ctr">
          <a:solidFill>
            <a:schemeClr val="bg2">
              <a:lumMod val="25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i="0" kern="1200" dirty="0">
              <a:solidFill>
                <a:schemeClr val="tx1"/>
              </a:solidFill>
              <a:effectLst/>
              <a:latin typeface="Arial" panose="020B0604020202020204" pitchFamily="34" charset="0"/>
              <a:cs typeface="Arial" panose="020B0604020202020204" pitchFamily="34" charset="0"/>
            </a:rPr>
            <a:t>Increased Semantic Representation</a:t>
          </a:r>
          <a:endParaRPr lang="en-US" sz="2600" kern="1200" dirty="0">
            <a:solidFill>
              <a:schemeClr val="tx1"/>
            </a:solidFill>
            <a:effectLst/>
          </a:endParaRPr>
        </a:p>
      </dsp:txBody>
      <dsp:txXfrm>
        <a:off x="1458655" y="1088491"/>
        <a:ext cx="3835103" cy="800936"/>
      </dsp:txXfrm>
    </dsp:sp>
    <dsp:sp modelId="{E84D9451-8039-4B31-AD42-423A47CFB7F9}">
      <dsp:nvSpPr>
        <dsp:cNvPr id="0" name=""/>
        <dsp:cNvSpPr/>
      </dsp:nvSpPr>
      <dsp:spPr>
        <a:xfrm>
          <a:off x="948120" y="850880"/>
          <a:ext cx="485617" cy="1701544"/>
        </a:xfrm>
        <a:custGeom>
          <a:avLst/>
          <a:gdLst/>
          <a:ahLst/>
          <a:cxnLst/>
          <a:rect l="0" t="0" r="0" b="0"/>
          <a:pathLst>
            <a:path>
              <a:moveTo>
                <a:pt x="0" y="0"/>
              </a:moveTo>
              <a:lnTo>
                <a:pt x="0" y="1701544"/>
              </a:lnTo>
              <a:lnTo>
                <a:pt x="485617" y="170154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404A3A-14A5-4525-AF6C-A089B9C36747}">
      <dsp:nvSpPr>
        <dsp:cNvPr id="0" name=""/>
        <dsp:cNvSpPr/>
      </dsp:nvSpPr>
      <dsp:spPr>
        <a:xfrm>
          <a:off x="1433737" y="2127038"/>
          <a:ext cx="3884939" cy="850772"/>
        </a:xfrm>
        <a:prstGeom prst="roundRect">
          <a:avLst>
            <a:gd name="adj" fmla="val 10000"/>
          </a:avLst>
        </a:prstGeom>
        <a:solidFill>
          <a:schemeClr val="lt1">
            <a:alpha val="90000"/>
            <a:hueOff val="0"/>
            <a:satOff val="0"/>
            <a:lumOff val="0"/>
            <a:alphaOff val="0"/>
          </a:schemeClr>
        </a:solidFill>
        <a:ln w="6350" cap="flat" cmpd="sng" algn="ctr">
          <a:solidFill>
            <a:schemeClr val="bg2">
              <a:lumMod val="25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i="0" kern="1200" dirty="0">
              <a:solidFill>
                <a:schemeClr val="tx1"/>
              </a:solidFill>
              <a:effectLst/>
              <a:latin typeface="Arial" panose="020B0604020202020204" pitchFamily="34" charset="0"/>
              <a:cs typeface="Arial" panose="020B0604020202020204" pitchFamily="34" charset="0"/>
            </a:rPr>
            <a:t>Enhanced Discriminative Power</a:t>
          </a:r>
          <a:endParaRPr lang="en-US" sz="2600" kern="1200" dirty="0">
            <a:solidFill>
              <a:schemeClr val="tx1"/>
            </a:solidFill>
            <a:effectLst/>
            <a:latin typeface="Arial" panose="020B0604020202020204" pitchFamily="34" charset="0"/>
            <a:cs typeface="Arial" panose="020B0604020202020204" pitchFamily="34" charset="0"/>
          </a:endParaRPr>
        </a:p>
      </dsp:txBody>
      <dsp:txXfrm>
        <a:off x="1458655" y="2151956"/>
        <a:ext cx="3835103" cy="800936"/>
      </dsp:txXfrm>
    </dsp:sp>
    <dsp:sp modelId="{86252D3E-ED29-4502-B7A3-0A525B29816C}">
      <dsp:nvSpPr>
        <dsp:cNvPr id="0" name=""/>
        <dsp:cNvSpPr/>
      </dsp:nvSpPr>
      <dsp:spPr>
        <a:xfrm>
          <a:off x="948120" y="850880"/>
          <a:ext cx="485617" cy="2765010"/>
        </a:xfrm>
        <a:custGeom>
          <a:avLst/>
          <a:gdLst/>
          <a:ahLst/>
          <a:cxnLst/>
          <a:rect l="0" t="0" r="0" b="0"/>
          <a:pathLst>
            <a:path>
              <a:moveTo>
                <a:pt x="0" y="0"/>
              </a:moveTo>
              <a:lnTo>
                <a:pt x="0" y="2765010"/>
              </a:lnTo>
              <a:lnTo>
                <a:pt x="485617" y="276501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6C002A-E97E-48AB-B72E-8ED62D92A9DA}">
      <dsp:nvSpPr>
        <dsp:cNvPr id="0" name=""/>
        <dsp:cNvSpPr/>
      </dsp:nvSpPr>
      <dsp:spPr>
        <a:xfrm>
          <a:off x="1433737" y="3190504"/>
          <a:ext cx="3884939" cy="850772"/>
        </a:xfrm>
        <a:prstGeom prst="roundRect">
          <a:avLst>
            <a:gd name="adj" fmla="val 10000"/>
          </a:avLst>
        </a:prstGeom>
        <a:solidFill>
          <a:schemeClr val="lt1">
            <a:alpha val="90000"/>
            <a:hueOff val="0"/>
            <a:satOff val="0"/>
            <a:lumOff val="0"/>
            <a:alphaOff val="0"/>
          </a:schemeClr>
        </a:solidFill>
        <a:ln w="6350" cap="flat" cmpd="sng" algn="ctr">
          <a:solidFill>
            <a:schemeClr val="bg2">
              <a:lumMod val="25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i="0" kern="1200" dirty="0">
              <a:solidFill>
                <a:schemeClr val="tx1"/>
              </a:solidFill>
              <a:effectLst/>
              <a:latin typeface="Arial" panose="020B0604020202020204" pitchFamily="34" charset="0"/>
              <a:cs typeface="Arial" panose="020B0604020202020204" pitchFamily="34" charset="0"/>
            </a:rPr>
            <a:t>Improved Generalization Performance</a:t>
          </a:r>
        </a:p>
      </dsp:txBody>
      <dsp:txXfrm>
        <a:off x="1458655" y="3215422"/>
        <a:ext cx="3835103" cy="800936"/>
      </dsp:txXfrm>
    </dsp:sp>
    <dsp:sp modelId="{81AF935E-B916-4C72-96C6-288BC4BA5EAC}">
      <dsp:nvSpPr>
        <dsp:cNvPr id="0" name=""/>
        <dsp:cNvSpPr/>
      </dsp:nvSpPr>
      <dsp:spPr>
        <a:xfrm>
          <a:off x="948120" y="850880"/>
          <a:ext cx="485617" cy="3828475"/>
        </a:xfrm>
        <a:custGeom>
          <a:avLst/>
          <a:gdLst/>
          <a:ahLst/>
          <a:cxnLst/>
          <a:rect l="0" t="0" r="0" b="0"/>
          <a:pathLst>
            <a:path>
              <a:moveTo>
                <a:pt x="0" y="0"/>
              </a:moveTo>
              <a:lnTo>
                <a:pt x="0" y="3828475"/>
              </a:lnTo>
              <a:lnTo>
                <a:pt x="485617" y="3828475"/>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2BE309-8249-493D-A76A-20103035FE74}">
      <dsp:nvSpPr>
        <dsp:cNvPr id="0" name=""/>
        <dsp:cNvSpPr/>
      </dsp:nvSpPr>
      <dsp:spPr>
        <a:xfrm>
          <a:off x="1433737" y="4253969"/>
          <a:ext cx="3884939" cy="850772"/>
        </a:xfrm>
        <a:prstGeom prst="roundRect">
          <a:avLst>
            <a:gd name="adj" fmla="val 10000"/>
          </a:avLst>
        </a:prstGeom>
        <a:solidFill>
          <a:schemeClr val="lt1">
            <a:alpha val="90000"/>
            <a:hueOff val="0"/>
            <a:satOff val="0"/>
            <a:lumOff val="0"/>
            <a:alphaOff val="0"/>
          </a:schemeClr>
        </a:solidFill>
        <a:ln w="6350" cap="flat" cmpd="sng" algn="ctr">
          <a:solidFill>
            <a:schemeClr val="bg2">
              <a:lumMod val="25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i="0" kern="1200" dirty="0">
              <a:solidFill>
                <a:schemeClr val="tx1"/>
              </a:solidFill>
              <a:effectLst/>
              <a:latin typeface="Arial" panose="020B0604020202020204" pitchFamily="34" charset="0"/>
              <a:cs typeface="Arial" panose="020B0604020202020204" pitchFamily="34" charset="0"/>
            </a:rPr>
            <a:t>Reduced Similarity Among Unrelated Items</a:t>
          </a:r>
        </a:p>
      </dsp:txBody>
      <dsp:txXfrm>
        <a:off x="1458655" y="4278887"/>
        <a:ext cx="3835103" cy="800936"/>
      </dsp:txXfrm>
    </dsp:sp>
    <dsp:sp modelId="{9ACFC2DA-0A88-4D70-8B1B-A9E38E8ED57C}">
      <dsp:nvSpPr>
        <dsp:cNvPr id="0" name=""/>
        <dsp:cNvSpPr/>
      </dsp:nvSpPr>
      <dsp:spPr>
        <a:xfrm>
          <a:off x="948120" y="850880"/>
          <a:ext cx="485617" cy="4891940"/>
        </a:xfrm>
        <a:custGeom>
          <a:avLst/>
          <a:gdLst/>
          <a:ahLst/>
          <a:cxnLst/>
          <a:rect l="0" t="0" r="0" b="0"/>
          <a:pathLst>
            <a:path>
              <a:moveTo>
                <a:pt x="0" y="0"/>
              </a:moveTo>
              <a:lnTo>
                <a:pt x="0" y="4891940"/>
              </a:lnTo>
              <a:lnTo>
                <a:pt x="485617" y="48919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8AD262-13AE-428F-8E67-C4E8484BE0E8}">
      <dsp:nvSpPr>
        <dsp:cNvPr id="0" name=""/>
        <dsp:cNvSpPr/>
      </dsp:nvSpPr>
      <dsp:spPr>
        <a:xfrm>
          <a:off x="1433737" y="5317434"/>
          <a:ext cx="3884939" cy="850772"/>
        </a:xfrm>
        <a:prstGeom prst="roundRect">
          <a:avLst>
            <a:gd name="adj" fmla="val 10000"/>
          </a:avLst>
        </a:prstGeom>
        <a:solidFill>
          <a:schemeClr val="lt1">
            <a:alpha val="90000"/>
            <a:hueOff val="0"/>
            <a:satOff val="0"/>
            <a:lumOff val="0"/>
            <a:alphaOff val="0"/>
          </a:schemeClr>
        </a:solidFill>
        <a:ln w="6350" cap="flat" cmpd="sng" algn="ctr">
          <a:solidFill>
            <a:schemeClr val="bg2">
              <a:lumMod val="25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i="0" kern="1200">
              <a:solidFill>
                <a:schemeClr val="tx1"/>
              </a:solidFill>
              <a:effectLst/>
              <a:latin typeface="Arial" panose="020B0604020202020204" pitchFamily="34" charset="0"/>
              <a:cs typeface="Arial" panose="020B0604020202020204" pitchFamily="34" charset="0"/>
            </a:rPr>
            <a:t>Increased Computational Complexity</a:t>
          </a:r>
          <a:endParaRPr lang="en-US" sz="2600" kern="1200" dirty="0">
            <a:solidFill>
              <a:schemeClr val="tx1"/>
            </a:solidFill>
            <a:effectLst/>
            <a:latin typeface="Arial" panose="020B0604020202020204" pitchFamily="34" charset="0"/>
            <a:cs typeface="Arial" panose="020B0604020202020204" pitchFamily="34" charset="0"/>
          </a:endParaRPr>
        </a:p>
      </dsp:txBody>
      <dsp:txXfrm>
        <a:off x="1458655" y="5342352"/>
        <a:ext cx="3835103" cy="800936"/>
      </dsp:txXfrm>
    </dsp:sp>
    <dsp:sp modelId="{26C3E615-1575-4301-AB49-027BB8EB50B0}">
      <dsp:nvSpPr>
        <dsp:cNvPr id="0" name=""/>
        <dsp:cNvSpPr/>
      </dsp:nvSpPr>
      <dsp:spPr>
        <a:xfrm>
          <a:off x="5744063" y="107"/>
          <a:ext cx="4856174" cy="850772"/>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b="0" i="0" kern="1200">
              <a:solidFill>
                <a:schemeClr val="tx1"/>
              </a:solidFill>
              <a:effectLst/>
            </a:rPr>
            <a:t>What if the dimension of the embedding model is small?</a:t>
          </a:r>
          <a:endParaRPr lang="en-US" sz="2600" b="0" kern="1200" dirty="0">
            <a:solidFill>
              <a:schemeClr val="tx1"/>
            </a:solidFill>
            <a:effectLst/>
          </a:endParaRPr>
        </a:p>
      </dsp:txBody>
      <dsp:txXfrm>
        <a:off x="5768981" y="25025"/>
        <a:ext cx="4806338" cy="800936"/>
      </dsp:txXfrm>
    </dsp:sp>
    <dsp:sp modelId="{E30CD3C1-A0CC-4A19-BD24-7CB245BEE6CE}">
      <dsp:nvSpPr>
        <dsp:cNvPr id="0" name=""/>
        <dsp:cNvSpPr/>
      </dsp:nvSpPr>
      <dsp:spPr>
        <a:xfrm>
          <a:off x="6229681" y="850880"/>
          <a:ext cx="485617" cy="638079"/>
        </a:xfrm>
        <a:custGeom>
          <a:avLst/>
          <a:gdLst/>
          <a:ahLst/>
          <a:cxnLst/>
          <a:rect l="0" t="0" r="0" b="0"/>
          <a:pathLst>
            <a:path>
              <a:moveTo>
                <a:pt x="0" y="0"/>
              </a:moveTo>
              <a:lnTo>
                <a:pt x="0" y="638079"/>
              </a:lnTo>
              <a:lnTo>
                <a:pt x="485617" y="63807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66FA0E-1F87-4577-964C-B8C42869D3B9}">
      <dsp:nvSpPr>
        <dsp:cNvPr id="0" name=""/>
        <dsp:cNvSpPr/>
      </dsp:nvSpPr>
      <dsp:spPr>
        <a:xfrm>
          <a:off x="6715298" y="1063573"/>
          <a:ext cx="3884939" cy="850772"/>
        </a:xfrm>
        <a:prstGeom prst="roundRect">
          <a:avLst>
            <a:gd name="adj" fmla="val 10000"/>
          </a:avLst>
        </a:prstGeom>
        <a:solidFill>
          <a:schemeClr val="lt1">
            <a:alpha val="90000"/>
            <a:hueOff val="0"/>
            <a:satOff val="0"/>
            <a:lumOff val="0"/>
            <a:alphaOff val="0"/>
          </a:schemeClr>
        </a:solidFill>
        <a:ln w="6350" cap="flat" cmpd="sng" algn="ctr">
          <a:solidFill>
            <a:schemeClr val="bg2">
              <a:lumMod val="25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i="0" kern="1200">
              <a:solidFill>
                <a:schemeClr val="tx1"/>
              </a:solidFill>
              <a:effectLst/>
              <a:latin typeface="Arial" panose="020B0604020202020204" pitchFamily="34" charset="0"/>
              <a:cs typeface="Arial" panose="020B0604020202020204" pitchFamily="34" charset="0"/>
            </a:rPr>
            <a:t>Limited Semantic Representation</a:t>
          </a:r>
          <a:endParaRPr lang="en-US" sz="2600" kern="1200" dirty="0">
            <a:solidFill>
              <a:schemeClr val="tx1"/>
            </a:solidFill>
            <a:effectLst/>
          </a:endParaRPr>
        </a:p>
      </dsp:txBody>
      <dsp:txXfrm>
        <a:off x="6740216" y="1088491"/>
        <a:ext cx="3835103" cy="800936"/>
      </dsp:txXfrm>
    </dsp:sp>
    <dsp:sp modelId="{9A9C4A64-D3E0-4838-B650-C28821D6D671}">
      <dsp:nvSpPr>
        <dsp:cNvPr id="0" name=""/>
        <dsp:cNvSpPr/>
      </dsp:nvSpPr>
      <dsp:spPr>
        <a:xfrm>
          <a:off x="6229681" y="850880"/>
          <a:ext cx="485617" cy="1701544"/>
        </a:xfrm>
        <a:custGeom>
          <a:avLst/>
          <a:gdLst/>
          <a:ahLst/>
          <a:cxnLst/>
          <a:rect l="0" t="0" r="0" b="0"/>
          <a:pathLst>
            <a:path>
              <a:moveTo>
                <a:pt x="0" y="0"/>
              </a:moveTo>
              <a:lnTo>
                <a:pt x="0" y="1701544"/>
              </a:lnTo>
              <a:lnTo>
                <a:pt x="485617" y="170154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82738D-B7DE-43C1-A791-199814683B54}">
      <dsp:nvSpPr>
        <dsp:cNvPr id="0" name=""/>
        <dsp:cNvSpPr/>
      </dsp:nvSpPr>
      <dsp:spPr>
        <a:xfrm>
          <a:off x="6715298" y="2127038"/>
          <a:ext cx="3884939" cy="850772"/>
        </a:xfrm>
        <a:prstGeom prst="roundRect">
          <a:avLst>
            <a:gd name="adj" fmla="val 10000"/>
          </a:avLst>
        </a:prstGeom>
        <a:solidFill>
          <a:schemeClr val="lt1">
            <a:alpha val="90000"/>
            <a:hueOff val="0"/>
            <a:satOff val="0"/>
            <a:lumOff val="0"/>
            <a:alphaOff val="0"/>
          </a:schemeClr>
        </a:solidFill>
        <a:ln w="6350" cap="flat" cmpd="sng" algn="ctr">
          <a:solidFill>
            <a:schemeClr val="bg2">
              <a:lumMod val="25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i="0" kern="1200">
              <a:solidFill>
                <a:schemeClr val="tx1"/>
              </a:solidFill>
              <a:effectLst/>
              <a:latin typeface="Arial" panose="020B0604020202020204" pitchFamily="34" charset="0"/>
              <a:cs typeface="Arial" panose="020B0604020202020204" pitchFamily="34" charset="0"/>
            </a:rPr>
            <a:t>Reduced Discriminative Power</a:t>
          </a:r>
          <a:endParaRPr lang="en-US" sz="2600" kern="1200" dirty="0">
            <a:solidFill>
              <a:schemeClr val="tx1"/>
            </a:solidFill>
            <a:effectLst/>
            <a:latin typeface="Arial" panose="020B0604020202020204" pitchFamily="34" charset="0"/>
            <a:cs typeface="Arial" panose="020B0604020202020204" pitchFamily="34" charset="0"/>
          </a:endParaRPr>
        </a:p>
      </dsp:txBody>
      <dsp:txXfrm>
        <a:off x="6740216" y="2151956"/>
        <a:ext cx="3835103" cy="800936"/>
      </dsp:txXfrm>
    </dsp:sp>
    <dsp:sp modelId="{B18356F6-848E-4DAC-9790-AC438E861727}">
      <dsp:nvSpPr>
        <dsp:cNvPr id="0" name=""/>
        <dsp:cNvSpPr/>
      </dsp:nvSpPr>
      <dsp:spPr>
        <a:xfrm>
          <a:off x="6229681" y="850880"/>
          <a:ext cx="485617" cy="2765010"/>
        </a:xfrm>
        <a:custGeom>
          <a:avLst/>
          <a:gdLst/>
          <a:ahLst/>
          <a:cxnLst/>
          <a:rect l="0" t="0" r="0" b="0"/>
          <a:pathLst>
            <a:path>
              <a:moveTo>
                <a:pt x="0" y="0"/>
              </a:moveTo>
              <a:lnTo>
                <a:pt x="0" y="2765010"/>
              </a:lnTo>
              <a:lnTo>
                <a:pt x="485617" y="276501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7CC8BD-F235-4037-97F5-98B98D185F6A}">
      <dsp:nvSpPr>
        <dsp:cNvPr id="0" name=""/>
        <dsp:cNvSpPr/>
      </dsp:nvSpPr>
      <dsp:spPr>
        <a:xfrm>
          <a:off x="6715298" y="3190504"/>
          <a:ext cx="3884939" cy="850772"/>
        </a:xfrm>
        <a:prstGeom prst="roundRect">
          <a:avLst>
            <a:gd name="adj" fmla="val 10000"/>
          </a:avLst>
        </a:prstGeom>
        <a:solidFill>
          <a:schemeClr val="lt1">
            <a:alpha val="90000"/>
            <a:hueOff val="0"/>
            <a:satOff val="0"/>
            <a:lumOff val="0"/>
            <a:alphaOff val="0"/>
          </a:schemeClr>
        </a:solidFill>
        <a:ln w="6350" cap="flat" cmpd="sng" algn="ctr">
          <a:solidFill>
            <a:schemeClr val="bg2">
              <a:lumMod val="25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i="0" kern="1200">
              <a:solidFill>
                <a:schemeClr val="tx1"/>
              </a:solidFill>
              <a:effectLst/>
              <a:latin typeface="Arial" panose="020B0604020202020204" pitchFamily="34" charset="0"/>
              <a:cs typeface="Arial" panose="020B0604020202020204" pitchFamily="34" charset="0"/>
            </a:rPr>
            <a:t>Increased Similarity Among Unrelated Items</a:t>
          </a:r>
          <a:endParaRPr lang="en-US" sz="2600" i="0" kern="1200" dirty="0">
            <a:solidFill>
              <a:schemeClr val="tx1"/>
            </a:solidFill>
            <a:effectLst/>
            <a:latin typeface="Arial" panose="020B0604020202020204" pitchFamily="34" charset="0"/>
            <a:cs typeface="Arial" panose="020B0604020202020204" pitchFamily="34" charset="0"/>
          </a:endParaRPr>
        </a:p>
      </dsp:txBody>
      <dsp:txXfrm>
        <a:off x="6740216" y="3215422"/>
        <a:ext cx="3835103" cy="800936"/>
      </dsp:txXfrm>
    </dsp:sp>
    <dsp:sp modelId="{2B15DEB2-ADF4-4F31-ABB4-E3B14A2A05A8}">
      <dsp:nvSpPr>
        <dsp:cNvPr id="0" name=""/>
        <dsp:cNvSpPr/>
      </dsp:nvSpPr>
      <dsp:spPr>
        <a:xfrm>
          <a:off x="6229681" y="850880"/>
          <a:ext cx="485617" cy="3828475"/>
        </a:xfrm>
        <a:custGeom>
          <a:avLst/>
          <a:gdLst/>
          <a:ahLst/>
          <a:cxnLst/>
          <a:rect l="0" t="0" r="0" b="0"/>
          <a:pathLst>
            <a:path>
              <a:moveTo>
                <a:pt x="0" y="0"/>
              </a:moveTo>
              <a:lnTo>
                <a:pt x="0" y="3828475"/>
              </a:lnTo>
              <a:lnTo>
                <a:pt x="485617" y="3828475"/>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059AA2-2D1F-4EE5-AC9D-FA83F0B394AB}">
      <dsp:nvSpPr>
        <dsp:cNvPr id="0" name=""/>
        <dsp:cNvSpPr/>
      </dsp:nvSpPr>
      <dsp:spPr>
        <a:xfrm>
          <a:off x="6715298" y="4253969"/>
          <a:ext cx="3884939" cy="850772"/>
        </a:xfrm>
        <a:prstGeom prst="roundRect">
          <a:avLst>
            <a:gd name="adj" fmla="val 10000"/>
          </a:avLst>
        </a:prstGeom>
        <a:solidFill>
          <a:schemeClr val="lt1">
            <a:alpha val="90000"/>
            <a:hueOff val="0"/>
            <a:satOff val="0"/>
            <a:lumOff val="0"/>
            <a:alphaOff val="0"/>
          </a:schemeClr>
        </a:solidFill>
        <a:ln w="6350" cap="flat" cmpd="sng" algn="ctr">
          <a:solidFill>
            <a:schemeClr val="bg2">
              <a:lumMod val="25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i="0" kern="1200" dirty="0">
              <a:solidFill>
                <a:schemeClr val="tx1"/>
              </a:solidFill>
              <a:effectLst/>
              <a:latin typeface="Arial" panose="020B0604020202020204" pitchFamily="34" charset="0"/>
              <a:cs typeface="Arial" panose="020B0604020202020204" pitchFamily="34" charset="0"/>
            </a:rPr>
            <a:t>Lower Generalization Performance</a:t>
          </a:r>
          <a:endParaRPr lang="en-US" sz="2600" kern="1200" dirty="0">
            <a:solidFill>
              <a:schemeClr val="tx1"/>
            </a:solidFill>
            <a:effectLst/>
            <a:latin typeface="Arial" panose="020B0604020202020204" pitchFamily="34" charset="0"/>
            <a:cs typeface="Arial" panose="020B0604020202020204" pitchFamily="34" charset="0"/>
          </a:endParaRPr>
        </a:p>
      </dsp:txBody>
      <dsp:txXfrm>
        <a:off x="6740216" y="4278887"/>
        <a:ext cx="3835103" cy="800936"/>
      </dsp:txXfrm>
    </dsp:sp>
    <dsp:sp modelId="{204CFFA4-47B9-4691-BEF3-1C649E2FFBA2}">
      <dsp:nvSpPr>
        <dsp:cNvPr id="0" name=""/>
        <dsp:cNvSpPr/>
      </dsp:nvSpPr>
      <dsp:spPr>
        <a:xfrm>
          <a:off x="6229681" y="850880"/>
          <a:ext cx="485617" cy="4891940"/>
        </a:xfrm>
        <a:custGeom>
          <a:avLst/>
          <a:gdLst/>
          <a:ahLst/>
          <a:cxnLst/>
          <a:rect l="0" t="0" r="0" b="0"/>
          <a:pathLst>
            <a:path>
              <a:moveTo>
                <a:pt x="0" y="0"/>
              </a:moveTo>
              <a:lnTo>
                <a:pt x="0" y="4891940"/>
              </a:lnTo>
              <a:lnTo>
                <a:pt x="485617" y="48919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4BDA60-77F0-43BD-8990-5A70F2BC068C}">
      <dsp:nvSpPr>
        <dsp:cNvPr id="0" name=""/>
        <dsp:cNvSpPr/>
      </dsp:nvSpPr>
      <dsp:spPr>
        <a:xfrm>
          <a:off x="6715298" y="5317434"/>
          <a:ext cx="3884939" cy="850772"/>
        </a:xfrm>
        <a:prstGeom prst="roundRect">
          <a:avLst>
            <a:gd name="adj" fmla="val 10000"/>
          </a:avLst>
        </a:prstGeom>
        <a:solidFill>
          <a:schemeClr val="lt1">
            <a:alpha val="90000"/>
            <a:hueOff val="0"/>
            <a:satOff val="0"/>
            <a:lumOff val="0"/>
            <a:alphaOff val="0"/>
          </a:schemeClr>
        </a:solidFill>
        <a:ln w="6350" cap="flat" cmpd="sng" algn="ctr">
          <a:solidFill>
            <a:schemeClr val="bg2">
              <a:lumMod val="25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i="0" kern="1200">
              <a:solidFill>
                <a:schemeClr val="tx1"/>
              </a:solidFill>
              <a:effectLst/>
              <a:latin typeface="Arial" panose="020B0604020202020204" pitchFamily="34" charset="0"/>
              <a:cs typeface="Arial" panose="020B0604020202020204" pitchFamily="34" charset="0"/>
            </a:rPr>
            <a:t>Efficiency</a:t>
          </a:r>
          <a:endParaRPr lang="en-US" sz="2600" i="0" kern="1200" dirty="0">
            <a:solidFill>
              <a:schemeClr val="tx1"/>
            </a:solidFill>
            <a:effectLst/>
            <a:latin typeface="Arial" panose="020B0604020202020204" pitchFamily="34" charset="0"/>
            <a:cs typeface="Arial" panose="020B0604020202020204" pitchFamily="34" charset="0"/>
          </a:endParaRPr>
        </a:p>
      </dsp:txBody>
      <dsp:txXfrm>
        <a:off x="6740216" y="5342352"/>
        <a:ext cx="3835103" cy="800936"/>
      </dsp:txXfrm>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7BD2D-98F2-45CD-8FC6-AAA289025A4A}" type="datetimeFigureOut">
              <a:rPr lang="en-US" smtClean="0"/>
              <a:t>3/6/2024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1F422-88DE-4D6B-B8FF-8C3A4B549AF9}" type="slidenum">
              <a:rPr lang="en-US" smtClean="0"/>
              <a:t>‹#›</a:t>
            </a:fld>
            <a:endParaRPr lang="en-US"/>
          </a:p>
        </p:txBody>
      </p:sp>
    </p:spTree>
    <p:extLst>
      <p:ext uri="{BB962C8B-B14F-4D97-AF65-F5344CB8AC3E}">
        <p14:creationId xmlns:p14="http://schemas.microsoft.com/office/powerpoint/2010/main" val="8565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vector database organizes data through high-dimensional vectors. High-dimensional vectors contain hundreds of dimensions, and each dimension corresponds to a specific feature or property of the data object it represents, generated by large language models and other AI models.</a:t>
            </a:r>
          </a:p>
          <a:p>
            <a:endParaRPr lang="en-US" dirty="0"/>
          </a:p>
          <a:p>
            <a:endParaRPr lang="en-US" dirty="0"/>
          </a:p>
        </p:txBody>
      </p:sp>
      <p:sp>
        <p:nvSpPr>
          <p:cNvPr id="4" name="Slide Number Placeholder 3"/>
          <p:cNvSpPr>
            <a:spLocks noGrp="1"/>
          </p:cNvSpPr>
          <p:nvPr>
            <p:ph type="sldNum" sz="quarter" idx="5"/>
          </p:nvPr>
        </p:nvSpPr>
        <p:spPr/>
        <p:txBody>
          <a:bodyPr/>
          <a:lstStyle/>
          <a:p>
            <a:fld id="{E341F422-88DE-4D6B-B8FF-8C3A4B549AF9}" type="slidenum">
              <a:rPr lang="en-US" smtClean="0"/>
              <a:t>5</a:t>
            </a:fld>
            <a:endParaRPr lang="en-US"/>
          </a:p>
        </p:txBody>
      </p:sp>
    </p:spTree>
    <p:extLst>
      <p:ext uri="{BB962C8B-B14F-4D97-AF65-F5344CB8AC3E}">
        <p14:creationId xmlns:p14="http://schemas.microsoft.com/office/powerpoint/2010/main" val="3161563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traditional database stores information in tabular form, and indexes data by assigning values to data points. When queried, a traditional database will return results that exactly match the query.</a:t>
            </a:r>
          </a:p>
          <a:p>
            <a:r>
              <a:rPr lang="en-US" dirty="0"/>
              <a:t>A vector database stores vectors in the form of embeddings and enables vector search, which returns query results based on similarity metrics (rather than exact matches). A vector database "steps up" where a traditional database cannot: It is intentionally designed to operate with vector embeddings.</a:t>
            </a:r>
          </a:p>
          <a:p>
            <a:r>
              <a:rPr lang="en-US" dirty="0"/>
              <a:t>A vector database is also better suited than a traditional database in certain applications, such as similarity search, artificial intelligence, and machine learning applications, because it enables high-dimensional search and customized indexing, and because it is scalable, flexible, and efficient.</a:t>
            </a:r>
          </a:p>
          <a:p>
            <a:r>
              <a:rPr lang="en-US" dirty="0"/>
              <a:t>A traditional database stores information in tabular form, and indexes data by assigning values to data points. When queried, a traditional database will return results that exactly match the query.</a:t>
            </a:r>
          </a:p>
          <a:p>
            <a:r>
              <a:rPr lang="en-US" dirty="0"/>
              <a:t>A vector database stores vectors in the form of embeddings and enables vector search, which returns query results based on similarity metrics (rather than exact matches). A vector database "steps up" where a traditional database cannot: It is intentionally designed to operate with vector embeddings.</a:t>
            </a:r>
          </a:p>
          <a:p>
            <a:r>
              <a:rPr lang="en-US" dirty="0"/>
              <a:t>A vector database is also better suited than a traditional database in certain applications, such as similarity search, artificial intelligence, and machine learning applications, because it enables high-dimensional search and customized indexing, and because it is scalable, flexible, and efficient.</a:t>
            </a:r>
          </a:p>
        </p:txBody>
      </p:sp>
      <p:sp>
        <p:nvSpPr>
          <p:cNvPr id="4" name="Slide Number Placeholder 3"/>
          <p:cNvSpPr>
            <a:spLocks noGrp="1"/>
          </p:cNvSpPr>
          <p:nvPr>
            <p:ph type="sldNum" sz="quarter" idx="5"/>
          </p:nvPr>
        </p:nvSpPr>
        <p:spPr/>
        <p:txBody>
          <a:bodyPr/>
          <a:lstStyle/>
          <a:p>
            <a:fld id="{E341F422-88DE-4D6B-B8FF-8C3A4B549AF9}" type="slidenum">
              <a:rPr lang="en-US" smtClean="0"/>
              <a:t>7</a:t>
            </a:fld>
            <a:endParaRPr lang="en-US"/>
          </a:p>
        </p:txBody>
      </p:sp>
    </p:spTree>
    <p:extLst>
      <p:ext uri="{BB962C8B-B14F-4D97-AF65-F5344CB8AC3E}">
        <p14:creationId xmlns:p14="http://schemas.microsoft.com/office/powerpoint/2010/main" val="1718100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vector database works by using algorithms to index and query vector embeddings. </a:t>
            </a:r>
          </a:p>
          <a:p>
            <a:r>
              <a:rPr lang="en-US" dirty="0"/>
              <a:t>The algorithms enable approximate nearest neighbor (ANN) search through hashing, quantization, or graph-based search.</a:t>
            </a:r>
          </a:p>
          <a:p>
            <a:r>
              <a:rPr lang="en-US" dirty="0"/>
              <a:t>To retrieve information, an ANN search finds a query’s nearest vector neighbor. </a:t>
            </a:r>
          </a:p>
          <a:p>
            <a:r>
              <a:rPr lang="en-US" dirty="0"/>
              <a:t>Less computationally intensive than a </a:t>
            </a:r>
            <a:r>
              <a:rPr lang="en-US" dirty="0" err="1"/>
              <a:t>kNN</a:t>
            </a:r>
            <a:r>
              <a:rPr lang="en-US" dirty="0"/>
              <a:t> search (known nearest neighbor, or true k nearest neighbor algorithm), an approximate nearest neighbor search is also less accurate. </a:t>
            </a:r>
          </a:p>
          <a:p>
            <a:r>
              <a:rPr lang="en-US" dirty="0"/>
              <a:t>However, it works efficiently and at scale for large datasets of high-dimensional vectors.</a:t>
            </a:r>
          </a:p>
          <a:p>
            <a:endParaRPr lang="en-US" dirty="0"/>
          </a:p>
        </p:txBody>
      </p:sp>
      <p:sp>
        <p:nvSpPr>
          <p:cNvPr id="4" name="Slide Number Placeholder 3"/>
          <p:cNvSpPr>
            <a:spLocks noGrp="1"/>
          </p:cNvSpPr>
          <p:nvPr>
            <p:ph type="sldNum" sz="quarter" idx="5"/>
          </p:nvPr>
        </p:nvSpPr>
        <p:spPr/>
        <p:txBody>
          <a:bodyPr/>
          <a:lstStyle/>
          <a:p>
            <a:fld id="{E341F422-88DE-4D6B-B8FF-8C3A4B549AF9}" type="slidenum">
              <a:rPr lang="en-US" smtClean="0"/>
              <a:t>10</a:t>
            </a:fld>
            <a:endParaRPr lang="en-US"/>
          </a:p>
        </p:txBody>
      </p:sp>
    </p:spTree>
    <p:extLst>
      <p:ext uri="{BB962C8B-B14F-4D97-AF65-F5344CB8AC3E}">
        <p14:creationId xmlns:p14="http://schemas.microsoft.com/office/powerpoint/2010/main" val="3460252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242424"/>
                </a:solidFill>
                <a:effectLst/>
                <a:latin typeface="Arial" panose="020B0604020202020204" pitchFamily="34" charset="0"/>
                <a:cs typeface="Arial" panose="020B0604020202020204" pitchFamily="34" charset="0"/>
              </a:rPr>
              <a:t>A vector database determines the similarity between vectors using various mathematical techniques, with one of the most common methods being cosine similarity</a:t>
            </a:r>
          </a:p>
          <a:p>
            <a:endParaRPr lang="en-US" dirty="0"/>
          </a:p>
        </p:txBody>
      </p:sp>
      <p:sp>
        <p:nvSpPr>
          <p:cNvPr id="4" name="Slide Number Placeholder 3"/>
          <p:cNvSpPr>
            <a:spLocks noGrp="1"/>
          </p:cNvSpPr>
          <p:nvPr>
            <p:ph type="sldNum" sz="quarter" idx="5"/>
          </p:nvPr>
        </p:nvSpPr>
        <p:spPr/>
        <p:txBody>
          <a:bodyPr/>
          <a:lstStyle/>
          <a:p>
            <a:fld id="{E341F422-88DE-4D6B-B8FF-8C3A4B549AF9}" type="slidenum">
              <a:rPr lang="en-US" smtClean="0"/>
              <a:t>14</a:t>
            </a:fld>
            <a:endParaRPr lang="en-US"/>
          </a:p>
        </p:txBody>
      </p:sp>
    </p:spTree>
    <p:extLst>
      <p:ext uri="{BB962C8B-B14F-4D97-AF65-F5344CB8AC3E}">
        <p14:creationId xmlns:p14="http://schemas.microsoft.com/office/powerpoint/2010/main" val="3371229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D3DB-90B6-92AF-5467-E3D191C0F0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2D366D-D813-37BB-A02C-7740217BD4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CC5ED7-CA33-20FF-09F4-A0D5A469216D}"/>
              </a:ext>
            </a:extLst>
          </p:cNvPr>
          <p:cNvSpPr>
            <a:spLocks noGrp="1"/>
          </p:cNvSpPr>
          <p:nvPr>
            <p:ph type="dt" sz="half" idx="10"/>
          </p:nvPr>
        </p:nvSpPr>
        <p:spPr/>
        <p:txBody>
          <a:bodyPr/>
          <a:lstStyle/>
          <a:p>
            <a:fld id="{B1955EE6-902C-4C3E-BA67-CAF993A541CA}" type="datetimeFigureOut">
              <a:rPr lang="en-US" smtClean="0"/>
              <a:t>3/6/2024</a:t>
            </a:fld>
            <a:endParaRPr lang="en-US"/>
          </a:p>
        </p:txBody>
      </p:sp>
      <p:sp>
        <p:nvSpPr>
          <p:cNvPr id="5" name="Footer Placeholder 4">
            <a:extLst>
              <a:ext uri="{FF2B5EF4-FFF2-40B4-BE49-F238E27FC236}">
                <a16:creationId xmlns:a16="http://schemas.microsoft.com/office/drawing/2014/main" id="{71177252-725F-6716-77CF-06CB201EF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D9F34-6F68-123D-ABE0-99AC6B2AA14C}"/>
              </a:ext>
            </a:extLst>
          </p:cNvPr>
          <p:cNvSpPr>
            <a:spLocks noGrp="1"/>
          </p:cNvSpPr>
          <p:nvPr>
            <p:ph type="sldNum" sz="quarter" idx="12"/>
          </p:nvPr>
        </p:nvSpPr>
        <p:spPr/>
        <p:txBody>
          <a:bodyPr/>
          <a:lstStyle/>
          <a:p>
            <a:fld id="{88FD0556-ADC8-4A36-9B74-C61D017C32E2}" type="slidenum">
              <a:rPr lang="en-US" smtClean="0"/>
              <a:t>‹#›</a:t>
            </a:fld>
            <a:endParaRPr lang="en-US"/>
          </a:p>
        </p:txBody>
      </p:sp>
    </p:spTree>
    <p:extLst>
      <p:ext uri="{BB962C8B-B14F-4D97-AF65-F5344CB8AC3E}">
        <p14:creationId xmlns:p14="http://schemas.microsoft.com/office/powerpoint/2010/main" val="2210070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4841-8ADD-52AE-A59F-F6AA046922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0A00DF-D1B9-FC8C-CAD3-2800D26E3F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29739-3D0D-58BD-F183-18DF118A3D42}"/>
              </a:ext>
            </a:extLst>
          </p:cNvPr>
          <p:cNvSpPr>
            <a:spLocks noGrp="1"/>
          </p:cNvSpPr>
          <p:nvPr>
            <p:ph type="dt" sz="half" idx="10"/>
          </p:nvPr>
        </p:nvSpPr>
        <p:spPr/>
        <p:txBody>
          <a:bodyPr/>
          <a:lstStyle/>
          <a:p>
            <a:fld id="{B1955EE6-902C-4C3E-BA67-CAF993A541CA}" type="datetimeFigureOut">
              <a:rPr lang="en-US" smtClean="0"/>
              <a:t>3/6/2024</a:t>
            </a:fld>
            <a:endParaRPr lang="en-US"/>
          </a:p>
        </p:txBody>
      </p:sp>
      <p:sp>
        <p:nvSpPr>
          <p:cNvPr id="5" name="Footer Placeholder 4">
            <a:extLst>
              <a:ext uri="{FF2B5EF4-FFF2-40B4-BE49-F238E27FC236}">
                <a16:creationId xmlns:a16="http://schemas.microsoft.com/office/drawing/2014/main" id="{18AEABF3-0BC0-9190-B07B-72485EE5D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086FF-D604-940F-9C31-5773EFA16D2A}"/>
              </a:ext>
            </a:extLst>
          </p:cNvPr>
          <p:cNvSpPr>
            <a:spLocks noGrp="1"/>
          </p:cNvSpPr>
          <p:nvPr>
            <p:ph type="sldNum" sz="quarter" idx="12"/>
          </p:nvPr>
        </p:nvSpPr>
        <p:spPr/>
        <p:txBody>
          <a:bodyPr/>
          <a:lstStyle/>
          <a:p>
            <a:fld id="{88FD0556-ADC8-4A36-9B74-C61D017C32E2}" type="slidenum">
              <a:rPr lang="en-US" smtClean="0"/>
              <a:t>‹#›</a:t>
            </a:fld>
            <a:endParaRPr lang="en-US"/>
          </a:p>
        </p:txBody>
      </p:sp>
    </p:spTree>
    <p:extLst>
      <p:ext uri="{BB962C8B-B14F-4D97-AF65-F5344CB8AC3E}">
        <p14:creationId xmlns:p14="http://schemas.microsoft.com/office/powerpoint/2010/main" val="210179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60A83-B19E-8968-ADDA-A06DF79608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AF0021-F87D-8FFA-8097-07B53F8322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5C68B-9949-082E-A749-6971BC737273}"/>
              </a:ext>
            </a:extLst>
          </p:cNvPr>
          <p:cNvSpPr>
            <a:spLocks noGrp="1"/>
          </p:cNvSpPr>
          <p:nvPr>
            <p:ph type="dt" sz="half" idx="10"/>
          </p:nvPr>
        </p:nvSpPr>
        <p:spPr/>
        <p:txBody>
          <a:bodyPr/>
          <a:lstStyle/>
          <a:p>
            <a:fld id="{B1955EE6-902C-4C3E-BA67-CAF993A541CA}" type="datetimeFigureOut">
              <a:rPr lang="en-US" smtClean="0"/>
              <a:t>3/6/2024</a:t>
            </a:fld>
            <a:endParaRPr lang="en-US"/>
          </a:p>
        </p:txBody>
      </p:sp>
      <p:sp>
        <p:nvSpPr>
          <p:cNvPr id="5" name="Footer Placeholder 4">
            <a:extLst>
              <a:ext uri="{FF2B5EF4-FFF2-40B4-BE49-F238E27FC236}">
                <a16:creationId xmlns:a16="http://schemas.microsoft.com/office/drawing/2014/main" id="{73FE5AC7-B7C8-FDB9-48CF-5A0A7D431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03A56F-010C-039D-B4B1-202B0334C8BC}"/>
              </a:ext>
            </a:extLst>
          </p:cNvPr>
          <p:cNvSpPr>
            <a:spLocks noGrp="1"/>
          </p:cNvSpPr>
          <p:nvPr>
            <p:ph type="sldNum" sz="quarter" idx="12"/>
          </p:nvPr>
        </p:nvSpPr>
        <p:spPr/>
        <p:txBody>
          <a:bodyPr/>
          <a:lstStyle/>
          <a:p>
            <a:fld id="{88FD0556-ADC8-4A36-9B74-C61D017C32E2}" type="slidenum">
              <a:rPr lang="en-US" smtClean="0"/>
              <a:t>‹#›</a:t>
            </a:fld>
            <a:endParaRPr lang="en-US"/>
          </a:p>
        </p:txBody>
      </p:sp>
    </p:spTree>
    <p:extLst>
      <p:ext uri="{BB962C8B-B14F-4D97-AF65-F5344CB8AC3E}">
        <p14:creationId xmlns:p14="http://schemas.microsoft.com/office/powerpoint/2010/main" val="3286466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CF3AA-FDC3-650E-FD4D-0AEBB46B70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791A01-1066-E0CB-0F96-FC09D3CEF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080CE-DF90-F642-F27A-9035A4857CDA}"/>
              </a:ext>
            </a:extLst>
          </p:cNvPr>
          <p:cNvSpPr>
            <a:spLocks noGrp="1"/>
          </p:cNvSpPr>
          <p:nvPr>
            <p:ph type="dt" sz="half" idx="10"/>
          </p:nvPr>
        </p:nvSpPr>
        <p:spPr/>
        <p:txBody>
          <a:bodyPr/>
          <a:lstStyle/>
          <a:p>
            <a:fld id="{B1955EE6-902C-4C3E-BA67-CAF993A541CA}" type="datetimeFigureOut">
              <a:rPr lang="en-US" smtClean="0"/>
              <a:t>3/6/2024</a:t>
            </a:fld>
            <a:endParaRPr lang="en-US"/>
          </a:p>
        </p:txBody>
      </p:sp>
      <p:sp>
        <p:nvSpPr>
          <p:cNvPr id="5" name="Footer Placeholder 4">
            <a:extLst>
              <a:ext uri="{FF2B5EF4-FFF2-40B4-BE49-F238E27FC236}">
                <a16:creationId xmlns:a16="http://schemas.microsoft.com/office/drawing/2014/main" id="{7E192282-E4FB-4C74-838A-D311B822EE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50CE35-3F07-90F8-8C62-0F166742871F}"/>
              </a:ext>
            </a:extLst>
          </p:cNvPr>
          <p:cNvSpPr>
            <a:spLocks noGrp="1"/>
          </p:cNvSpPr>
          <p:nvPr>
            <p:ph type="sldNum" sz="quarter" idx="12"/>
          </p:nvPr>
        </p:nvSpPr>
        <p:spPr/>
        <p:txBody>
          <a:bodyPr/>
          <a:lstStyle/>
          <a:p>
            <a:fld id="{88FD0556-ADC8-4A36-9B74-C61D017C32E2}" type="slidenum">
              <a:rPr lang="en-US" smtClean="0"/>
              <a:t>‹#›</a:t>
            </a:fld>
            <a:endParaRPr lang="en-US"/>
          </a:p>
        </p:txBody>
      </p:sp>
    </p:spTree>
    <p:extLst>
      <p:ext uri="{BB962C8B-B14F-4D97-AF65-F5344CB8AC3E}">
        <p14:creationId xmlns:p14="http://schemas.microsoft.com/office/powerpoint/2010/main" val="3097762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8BE0-F1A5-8ACE-97B4-C6FE644A6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6B780A-C437-4403-3CC9-4C25B358DE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B53592-50B6-D801-92EA-549ED2E47B39}"/>
              </a:ext>
            </a:extLst>
          </p:cNvPr>
          <p:cNvSpPr>
            <a:spLocks noGrp="1"/>
          </p:cNvSpPr>
          <p:nvPr>
            <p:ph type="dt" sz="half" idx="10"/>
          </p:nvPr>
        </p:nvSpPr>
        <p:spPr/>
        <p:txBody>
          <a:bodyPr/>
          <a:lstStyle/>
          <a:p>
            <a:fld id="{B1955EE6-902C-4C3E-BA67-CAF993A541CA}" type="datetimeFigureOut">
              <a:rPr lang="en-US" smtClean="0"/>
              <a:t>3/6/2024</a:t>
            </a:fld>
            <a:endParaRPr lang="en-US"/>
          </a:p>
        </p:txBody>
      </p:sp>
      <p:sp>
        <p:nvSpPr>
          <p:cNvPr id="5" name="Footer Placeholder 4">
            <a:extLst>
              <a:ext uri="{FF2B5EF4-FFF2-40B4-BE49-F238E27FC236}">
                <a16:creationId xmlns:a16="http://schemas.microsoft.com/office/drawing/2014/main" id="{495FFFD4-5834-ADB7-E1EA-97F35338D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86A87-1F0D-EC28-F6A5-D0C1E7496B6B}"/>
              </a:ext>
            </a:extLst>
          </p:cNvPr>
          <p:cNvSpPr>
            <a:spLocks noGrp="1"/>
          </p:cNvSpPr>
          <p:nvPr>
            <p:ph type="sldNum" sz="quarter" idx="12"/>
          </p:nvPr>
        </p:nvSpPr>
        <p:spPr/>
        <p:txBody>
          <a:bodyPr/>
          <a:lstStyle/>
          <a:p>
            <a:fld id="{88FD0556-ADC8-4A36-9B74-C61D017C32E2}" type="slidenum">
              <a:rPr lang="en-US" smtClean="0"/>
              <a:t>‹#›</a:t>
            </a:fld>
            <a:endParaRPr lang="en-US"/>
          </a:p>
        </p:txBody>
      </p:sp>
    </p:spTree>
    <p:extLst>
      <p:ext uri="{BB962C8B-B14F-4D97-AF65-F5344CB8AC3E}">
        <p14:creationId xmlns:p14="http://schemas.microsoft.com/office/powerpoint/2010/main" val="1091754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99AD-0096-8946-56E4-6922EDDBEA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C37EE2-B25C-3417-267A-3A83CB2927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B6F6DF-6D68-4B3B-039C-5793C84D29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4F9D5A-8CBD-4F5F-B83E-69A200057D88}"/>
              </a:ext>
            </a:extLst>
          </p:cNvPr>
          <p:cNvSpPr>
            <a:spLocks noGrp="1"/>
          </p:cNvSpPr>
          <p:nvPr>
            <p:ph type="dt" sz="half" idx="10"/>
          </p:nvPr>
        </p:nvSpPr>
        <p:spPr/>
        <p:txBody>
          <a:bodyPr/>
          <a:lstStyle/>
          <a:p>
            <a:fld id="{B1955EE6-902C-4C3E-BA67-CAF993A541CA}" type="datetimeFigureOut">
              <a:rPr lang="en-US" smtClean="0"/>
              <a:t>3/6/2024</a:t>
            </a:fld>
            <a:endParaRPr lang="en-US"/>
          </a:p>
        </p:txBody>
      </p:sp>
      <p:sp>
        <p:nvSpPr>
          <p:cNvPr id="6" name="Footer Placeholder 5">
            <a:extLst>
              <a:ext uri="{FF2B5EF4-FFF2-40B4-BE49-F238E27FC236}">
                <a16:creationId xmlns:a16="http://schemas.microsoft.com/office/drawing/2014/main" id="{6B53CD1E-C603-F5BB-8377-03BD0840AB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D81D9A-AB51-E304-838C-7FF42566F6ED}"/>
              </a:ext>
            </a:extLst>
          </p:cNvPr>
          <p:cNvSpPr>
            <a:spLocks noGrp="1"/>
          </p:cNvSpPr>
          <p:nvPr>
            <p:ph type="sldNum" sz="quarter" idx="12"/>
          </p:nvPr>
        </p:nvSpPr>
        <p:spPr/>
        <p:txBody>
          <a:bodyPr/>
          <a:lstStyle/>
          <a:p>
            <a:fld id="{88FD0556-ADC8-4A36-9B74-C61D017C32E2}" type="slidenum">
              <a:rPr lang="en-US" smtClean="0"/>
              <a:t>‹#›</a:t>
            </a:fld>
            <a:endParaRPr lang="en-US"/>
          </a:p>
        </p:txBody>
      </p:sp>
    </p:spTree>
    <p:extLst>
      <p:ext uri="{BB962C8B-B14F-4D97-AF65-F5344CB8AC3E}">
        <p14:creationId xmlns:p14="http://schemas.microsoft.com/office/powerpoint/2010/main" val="2247201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4A5C-4D82-11D8-B658-0B20D8787D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F53293-922D-F4CD-147F-B0196A686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58A6A2-FCFE-381E-A4C5-8D6A3FEBD0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04B01A-27FB-F1DE-1276-3FF3813043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CA8DC2-6AE4-1E64-408A-D816151365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4B575A-3B3A-9896-EB47-1B61416D422C}"/>
              </a:ext>
            </a:extLst>
          </p:cNvPr>
          <p:cNvSpPr>
            <a:spLocks noGrp="1"/>
          </p:cNvSpPr>
          <p:nvPr>
            <p:ph type="dt" sz="half" idx="10"/>
          </p:nvPr>
        </p:nvSpPr>
        <p:spPr/>
        <p:txBody>
          <a:bodyPr/>
          <a:lstStyle/>
          <a:p>
            <a:fld id="{B1955EE6-902C-4C3E-BA67-CAF993A541CA}" type="datetimeFigureOut">
              <a:rPr lang="en-US" smtClean="0"/>
              <a:t>3/6/2024</a:t>
            </a:fld>
            <a:endParaRPr lang="en-US"/>
          </a:p>
        </p:txBody>
      </p:sp>
      <p:sp>
        <p:nvSpPr>
          <p:cNvPr id="8" name="Footer Placeholder 7">
            <a:extLst>
              <a:ext uri="{FF2B5EF4-FFF2-40B4-BE49-F238E27FC236}">
                <a16:creationId xmlns:a16="http://schemas.microsoft.com/office/drawing/2014/main" id="{A10AB724-A25F-6AFD-5500-F7FF26DFD2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C1BAB9-957B-4484-44C4-5333BE150D05}"/>
              </a:ext>
            </a:extLst>
          </p:cNvPr>
          <p:cNvSpPr>
            <a:spLocks noGrp="1"/>
          </p:cNvSpPr>
          <p:nvPr>
            <p:ph type="sldNum" sz="quarter" idx="12"/>
          </p:nvPr>
        </p:nvSpPr>
        <p:spPr/>
        <p:txBody>
          <a:bodyPr/>
          <a:lstStyle/>
          <a:p>
            <a:fld id="{88FD0556-ADC8-4A36-9B74-C61D017C32E2}" type="slidenum">
              <a:rPr lang="en-US" smtClean="0"/>
              <a:t>‹#›</a:t>
            </a:fld>
            <a:endParaRPr lang="en-US"/>
          </a:p>
        </p:txBody>
      </p:sp>
    </p:spTree>
    <p:extLst>
      <p:ext uri="{BB962C8B-B14F-4D97-AF65-F5344CB8AC3E}">
        <p14:creationId xmlns:p14="http://schemas.microsoft.com/office/powerpoint/2010/main" val="336726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CAFE1-498B-D9EA-3157-978C70AFB5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634348-D423-1909-4B90-81E8C67AF981}"/>
              </a:ext>
            </a:extLst>
          </p:cNvPr>
          <p:cNvSpPr>
            <a:spLocks noGrp="1"/>
          </p:cNvSpPr>
          <p:nvPr>
            <p:ph type="dt" sz="half" idx="10"/>
          </p:nvPr>
        </p:nvSpPr>
        <p:spPr/>
        <p:txBody>
          <a:bodyPr/>
          <a:lstStyle/>
          <a:p>
            <a:fld id="{B1955EE6-902C-4C3E-BA67-CAF993A541CA}" type="datetimeFigureOut">
              <a:rPr lang="en-US" smtClean="0"/>
              <a:t>3/6/2024</a:t>
            </a:fld>
            <a:endParaRPr lang="en-US"/>
          </a:p>
        </p:txBody>
      </p:sp>
      <p:sp>
        <p:nvSpPr>
          <p:cNvPr id="4" name="Footer Placeholder 3">
            <a:extLst>
              <a:ext uri="{FF2B5EF4-FFF2-40B4-BE49-F238E27FC236}">
                <a16:creationId xmlns:a16="http://schemas.microsoft.com/office/drawing/2014/main" id="{28410AC6-3B90-5E43-C469-DF88BEC35C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45B19-18ED-BB6C-18AE-BF834CB391FB}"/>
              </a:ext>
            </a:extLst>
          </p:cNvPr>
          <p:cNvSpPr>
            <a:spLocks noGrp="1"/>
          </p:cNvSpPr>
          <p:nvPr>
            <p:ph type="sldNum" sz="quarter" idx="12"/>
          </p:nvPr>
        </p:nvSpPr>
        <p:spPr/>
        <p:txBody>
          <a:bodyPr/>
          <a:lstStyle/>
          <a:p>
            <a:fld id="{88FD0556-ADC8-4A36-9B74-C61D017C32E2}" type="slidenum">
              <a:rPr lang="en-US" smtClean="0"/>
              <a:t>‹#›</a:t>
            </a:fld>
            <a:endParaRPr lang="en-US"/>
          </a:p>
        </p:txBody>
      </p:sp>
    </p:spTree>
    <p:extLst>
      <p:ext uri="{BB962C8B-B14F-4D97-AF65-F5344CB8AC3E}">
        <p14:creationId xmlns:p14="http://schemas.microsoft.com/office/powerpoint/2010/main" val="2754821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8E8D6-83C1-8F4C-59CE-55E3499C15A5}"/>
              </a:ext>
            </a:extLst>
          </p:cNvPr>
          <p:cNvSpPr>
            <a:spLocks noGrp="1"/>
          </p:cNvSpPr>
          <p:nvPr>
            <p:ph type="dt" sz="half" idx="10"/>
          </p:nvPr>
        </p:nvSpPr>
        <p:spPr/>
        <p:txBody>
          <a:bodyPr/>
          <a:lstStyle/>
          <a:p>
            <a:fld id="{B1955EE6-902C-4C3E-BA67-CAF993A541CA}" type="datetimeFigureOut">
              <a:rPr lang="en-US" smtClean="0"/>
              <a:t>3/6/2024</a:t>
            </a:fld>
            <a:endParaRPr lang="en-US"/>
          </a:p>
        </p:txBody>
      </p:sp>
      <p:sp>
        <p:nvSpPr>
          <p:cNvPr id="3" name="Footer Placeholder 2">
            <a:extLst>
              <a:ext uri="{FF2B5EF4-FFF2-40B4-BE49-F238E27FC236}">
                <a16:creationId xmlns:a16="http://schemas.microsoft.com/office/drawing/2014/main" id="{B005DABD-D5E6-822E-9F6B-48AD8A1CC1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DE34B4-BB71-8F8D-9FF0-5DD79C47F47C}"/>
              </a:ext>
            </a:extLst>
          </p:cNvPr>
          <p:cNvSpPr>
            <a:spLocks noGrp="1"/>
          </p:cNvSpPr>
          <p:nvPr>
            <p:ph type="sldNum" sz="quarter" idx="12"/>
          </p:nvPr>
        </p:nvSpPr>
        <p:spPr/>
        <p:txBody>
          <a:bodyPr/>
          <a:lstStyle/>
          <a:p>
            <a:fld id="{88FD0556-ADC8-4A36-9B74-C61D017C32E2}" type="slidenum">
              <a:rPr lang="en-US" smtClean="0"/>
              <a:t>‹#›</a:t>
            </a:fld>
            <a:endParaRPr lang="en-US"/>
          </a:p>
        </p:txBody>
      </p:sp>
    </p:spTree>
    <p:extLst>
      <p:ext uri="{BB962C8B-B14F-4D97-AF65-F5344CB8AC3E}">
        <p14:creationId xmlns:p14="http://schemas.microsoft.com/office/powerpoint/2010/main" val="1411413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886B1-2013-9C72-A486-A0BF908946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692FF3-8C6A-EE24-485C-49DECC5114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13202D-7105-6B72-33C3-4F8B363A9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88BE23-975C-5784-59E3-2A4E6FD998C8}"/>
              </a:ext>
            </a:extLst>
          </p:cNvPr>
          <p:cNvSpPr>
            <a:spLocks noGrp="1"/>
          </p:cNvSpPr>
          <p:nvPr>
            <p:ph type="dt" sz="half" idx="10"/>
          </p:nvPr>
        </p:nvSpPr>
        <p:spPr/>
        <p:txBody>
          <a:bodyPr/>
          <a:lstStyle/>
          <a:p>
            <a:fld id="{B1955EE6-902C-4C3E-BA67-CAF993A541CA}" type="datetimeFigureOut">
              <a:rPr lang="en-US" smtClean="0"/>
              <a:t>3/6/2024</a:t>
            </a:fld>
            <a:endParaRPr lang="en-US"/>
          </a:p>
        </p:txBody>
      </p:sp>
      <p:sp>
        <p:nvSpPr>
          <p:cNvPr id="6" name="Footer Placeholder 5">
            <a:extLst>
              <a:ext uri="{FF2B5EF4-FFF2-40B4-BE49-F238E27FC236}">
                <a16:creationId xmlns:a16="http://schemas.microsoft.com/office/drawing/2014/main" id="{93B00F9F-16E6-B0DE-C938-6F231614B6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826BC8-0286-5F57-948B-9B03437ECA18}"/>
              </a:ext>
            </a:extLst>
          </p:cNvPr>
          <p:cNvSpPr>
            <a:spLocks noGrp="1"/>
          </p:cNvSpPr>
          <p:nvPr>
            <p:ph type="sldNum" sz="quarter" idx="12"/>
          </p:nvPr>
        </p:nvSpPr>
        <p:spPr/>
        <p:txBody>
          <a:bodyPr/>
          <a:lstStyle/>
          <a:p>
            <a:fld id="{88FD0556-ADC8-4A36-9B74-C61D017C32E2}" type="slidenum">
              <a:rPr lang="en-US" smtClean="0"/>
              <a:t>‹#›</a:t>
            </a:fld>
            <a:endParaRPr lang="en-US"/>
          </a:p>
        </p:txBody>
      </p:sp>
    </p:spTree>
    <p:extLst>
      <p:ext uri="{BB962C8B-B14F-4D97-AF65-F5344CB8AC3E}">
        <p14:creationId xmlns:p14="http://schemas.microsoft.com/office/powerpoint/2010/main" val="1019058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47AD-2D45-6E3D-E04C-383B6CA7DA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951885-7931-B02D-C4CB-8C549B9519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96AA82-B4B6-6A1A-03F8-040034EF6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3502B-AA4C-2C41-F092-E9781E21DB39}"/>
              </a:ext>
            </a:extLst>
          </p:cNvPr>
          <p:cNvSpPr>
            <a:spLocks noGrp="1"/>
          </p:cNvSpPr>
          <p:nvPr>
            <p:ph type="dt" sz="half" idx="10"/>
          </p:nvPr>
        </p:nvSpPr>
        <p:spPr/>
        <p:txBody>
          <a:bodyPr/>
          <a:lstStyle/>
          <a:p>
            <a:fld id="{B1955EE6-902C-4C3E-BA67-CAF993A541CA}" type="datetimeFigureOut">
              <a:rPr lang="en-US" smtClean="0"/>
              <a:t>3/6/2024</a:t>
            </a:fld>
            <a:endParaRPr lang="en-US"/>
          </a:p>
        </p:txBody>
      </p:sp>
      <p:sp>
        <p:nvSpPr>
          <p:cNvPr id="6" name="Footer Placeholder 5">
            <a:extLst>
              <a:ext uri="{FF2B5EF4-FFF2-40B4-BE49-F238E27FC236}">
                <a16:creationId xmlns:a16="http://schemas.microsoft.com/office/drawing/2014/main" id="{FE562E45-1815-5226-F220-E35EF0E86C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097B5-BBCF-40BA-6895-5F785857D60A}"/>
              </a:ext>
            </a:extLst>
          </p:cNvPr>
          <p:cNvSpPr>
            <a:spLocks noGrp="1"/>
          </p:cNvSpPr>
          <p:nvPr>
            <p:ph type="sldNum" sz="quarter" idx="12"/>
          </p:nvPr>
        </p:nvSpPr>
        <p:spPr/>
        <p:txBody>
          <a:bodyPr/>
          <a:lstStyle/>
          <a:p>
            <a:fld id="{88FD0556-ADC8-4A36-9B74-C61D017C32E2}" type="slidenum">
              <a:rPr lang="en-US" smtClean="0"/>
              <a:t>‹#›</a:t>
            </a:fld>
            <a:endParaRPr lang="en-US"/>
          </a:p>
        </p:txBody>
      </p:sp>
    </p:spTree>
    <p:extLst>
      <p:ext uri="{BB962C8B-B14F-4D97-AF65-F5344CB8AC3E}">
        <p14:creationId xmlns:p14="http://schemas.microsoft.com/office/powerpoint/2010/main" val="3269273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EDDA0A-B687-0E59-928F-9856903882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EB08C8-201A-7E10-9281-34FE9CD25F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A5E237-9BDE-0F04-7547-96501FDA53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955EE6-902C-4C3E-BA67-CAF993A541CA}" type="datetimeFigureOut">
              <a:rPr lang="en-US" smtClean="0"/>
              <a:t>3/6/2024</a:t>
            </a:fld>
            <a:endParaRPr lang="en-US"/>
          </a:p>
        </p:txBody>
      </p:sp>
      <p:sp>
        <p:nvSpPr>
          <p:cNvPr id="5" name="Footer Placeholder 4">
            <a:extLst>
              <a:ext uri="{FF2B5EF4-FFF2-40B4-BE49-F238E27FC236}">
                <a16:creationId xmlns:a16="http://schemas.microsoft.com/office/drawing/2014/main" id="{931E51D8-0A55-C543-A2B3-6CB4CD627C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328018-D416-BD5E-334D-1384431A8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FD0556-ADC8-4A36-9B74-C61D017C32E2}" type="slidenum">
              <a:rPr lang="en-US" smtClean="0"/>
              <a:t>‹#›</a:t>
            </a:fld>
            <a:endParaRPr lang="en-US"/>
          </a:p>
        </p:txBody>
      </p:sp>
    </p:spTree>
    <p:extLst>
      <p:ext uri="{BB962C8B-B14F-4D97-AF65-F5344CB8AC3E}">
        <p14:creationId xmlns:p14="http://schemas.microsoft.com/office/powerpoint/2010/main" val="3654129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www.elastic.co/what-is/vector-search" TargetMode="External"/><Relationship Id="rId2" Type="http://schemas.openxmlformats.org/officeDocument/2006/relationships/hyperlink" Target="https://www.elastic.co/guide/en/elasticsearch/reference/current/index-modules-similarity.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elastic.co/what-is/semantic-search" TargetMode="External"/><Relationship Id="rId2" Type="http://schemas.openxmlformats.org/officeDocument/2006/relationships/hyperlink" Target="https://www.elastic.co/what-is/vector-embedding" TargetMode="External"/><Relationship Id="rId1" Type="http://schemas.openxmlformats.org/officeDocument/2006/relationships/slideLayout" Target="../slideLayouts/slideLayout2.xml"/><Relationship Id="rId6" Type="http://schemas.openxmlformats.org/officeDocument/2006/relationships/hyperlink" Target="https://www.elastic.co/what-is/machine-learning" TargetMode="External"/><Relationship Id="rId5" Type="http://schemas.openxmlformats.org/officeDocument/2006/relationships/hyperlink" Target="https://www.elastic.co/what-is/structured-data" TargetMode="External"/><Relationship Id="rId4" Type="http://schemas.openxmlformats.org/officeDocument/2006/relationships/hyperlink" Target="https://www.elastic.co/what-is/unstructured-data"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elastic.co/what-is/machine-learning" TargetMode="External"/><Relationship Id="rId2" Type="http://schemas.openxmlformats.org/officeDocument/2006/relationships/hyperlink" Target="https://www.elastic.co/what-is/generative-ai" TargetMode="External"/><Relationship Id="rId1" Type="http://schemas.openxmlformats.org/officeDocument/2006/relationships/slideLayout" Target="../slideLayouts/slideLayout2.xml"/><Relationship Id="rId5" Type="http://schemas.openxmlformats.org/officeDocument/2006/relationships/hyperlink" Target="https://www.elastic.co/what-is/semantic-search" TargetMode="External"/><Relationship Id="rId4" Type="http://schemas.openxmlformats.org/officeDocument/2006/relationships/hyperlink" Target="https://www.elastic.co/what-is/natural-language-processing" TargetMode="Externa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embeddings-benchmark/mteb" TargetMode="External"/><Relationship Id="rId2" Type="http://schemas.openxmlformats.org/officeDocument/2006/relationships/hyperlink" Target="https://platform.openai.com/docs/guides/embeddings/embedding-model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huggingface.co/sentence-transformer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8F0A-59DE-8C13-05AE-7CEBF2AB3C2B}"/>
              </a:ext>
            </a:extLst>
          </p:cNvPr>
          <p:cNvSpPr>
            <a:spLocks noGrp="1"/>
          </p:cNvSpPr>
          <p:nvPr>
            <p:ph type="ctrTitle"/>
          </p:nvPr>
        </p:nvSpPr>
        <p:spPr/>
        <p:txBody>
          <a:bodyPr/>
          <a:lstStyle/>
          <a:p>
            <a:r>
              <a:rPr lang="en-IN" dirty="0"/>
              <a:t>Vector Databases</a:t>
            </a:r>
            <a:endParaRPr lang="en-US" dirty="0"/>
          </a:p>
        </p:txBody>
      </p:sp>
      <p:sp>
        <p:nvSpPr>
          <p:cNvPr id="3" name="Subtitle 2">
            <a:extLst>
              <a:ext uri="{FF2B5EF4-FFF2-40B4-BE49-F238E27FC236}">
                <a16:creationId xmlns:a16="http://schemas.microsoft.com/office/drawing/2014/main" id="{93110BA0-8619-CD1B-2DB5-7F2B2B277D77}"/>
              </a:ext>
            </a:extLst>
          </p:cNvPr>
          <p:cNvSpPr>
            <a:spLocks noGrp="1"/>
          </p:cNvSpPr>
          <p:nvPr>
            <p:ph type="subTitle" idx="1"/>
          </p:nvPr>
        </p:nvSpPr>
        <p:spPr/>
        <p:txBody>
          <a:bodyPr/>
          <a:lstStyle/>
          <a:p>
            <a:r>
              <a:rPr lang="en-IN" dirty="0"/>
              <a:t>Padmavathi Madisetty</a:t>
            </a:r>
            <a:endParaRPr lang="en-US" dirty="0"/>
          </a:p>
        </p:txBody>
      </p:sp>
    </p:spTree>
    <p:extLst>
      <p:ext uri="{BB962C8B-B14F-4D97-AF65-F5344CB8AC3E}">
        <p14:creationId xmlns:p14="http://schemas.microsoft.com/office/powerpoint/2010/main" val="2457506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95D64CB-3D60-6CA7-525B-4826AFEB3E8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7509" y="722061"/>
            <a:ext cx="11438210" cy="50491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iagram of how a vector search engine works using vector embeddings">
            <a:extLst>
              <a:ext uri="{FF2B5EF4-FFF2-40B4-BE49-F238E27FC236}">
                <a16:creationId xmlns:a16="http://schemas.microsoft.com/office/drawing/2014/main" id="{578415B9-3A65-1513-FE97-BA9ACCD252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83593"/>
            <a:ext cx="12192000" cy="5526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9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BC367-227F-C49F-5010-775AA2D52112}"/>
              </a:ext>
            </a:extLst>
          </p:cNvPr>
          <p:cNvSpPr>
            <a:spLocks noGrp="1"/>
          </p:cNvSpPr>
          <p:nvPr>
            <p:ph type="title"/>
          </p:nvPr>
        </p:nvSpPr>
        <p:spPr/>
        <p:txBody>
          <a:bodyPr>
            <a:normAutofit/>
          </a:bodyPr>
          <a:lstStyle/>
          <a:p>
            <a:pPr algn="ctr"/>
            <a:r>
              <a:rPr lang="en-IN" sz="2000" b="1" dirty="0">
                <a:latin typeface="Arial" panose="020B0604020202020204" pitchFamily="34" charset="0"/>
                <a:cs typeface="Arial" panose="020B0604020202020204" pitchFamily="34" charset="0"/>
              </a:rPr>
              <a:t>Vector database Pipeline</a:t>
            </a:r>
            <a:endParaRPr lang="en-US" sz="2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CEEC0E7-80A4-434D-B74E-4C48753FE4A5}"/>
              </a:ext>
            </a:extLst>
          </p:cNvPr>
          <p:cNvSpPr>
            <a:spLocks noGrp="1"/>
          </p:cNvSpPr>
          <p:nvPr>
            <p:ph idx="1"/>
          </p:nvPr>
        </p:nvSpPr>
        <p:spPr/>
        <p:txBody>
          <a:bodyPr>
            <a:normAutofit fontScale="77500" lnSpcReduction="20000"/>
          </a:bodyPr>
          <a:lstStyle/>
          <a:p>
            <a:pPr marL="342900" indent="-342900" algn="l">
              <a:buAutoNum type="arabicPeriod"/>
            </a:pPr>
            <a:r>
              <a:rPr lang="en-US" sz="1600" b="1" i="0" dirty="0">
                <a:solidFill>
                  <a:srgbClr val="343741"/>
                </a:solidFill>
                <a:effectLst/>
                <a:latin typeface="Arial" panose="020B0604020202020204" pitchFamily="34" charset="0"/>
                <a:cs typeface="Arial" panose="020B0604020202020204" pitchFamily="34" charset="0"/>
              </a:rPr>
              <a:t>Indexing:</a:t>
            </a:r>
            <a:r>
              <a:rPr lang="en-US" sz="1600" b="0" i="0" dirty="0">
                <a:solidFill>
                  <a:srgbClr val="343741"/>
                </a:solidFill>
                <a:effectLst/>
                <a:latin typeface="Arial" panose="020B0604020202020204" pitchFamily="34" charset="0"/>
                <a:cs typeface="Arial" panose="020B0604020202020204" pitchFamily="34" charset="0"/>
              </a:rPr>
              <a:t> Using hashing, quantization, or graph-based techniques, a vector database indexes vectors by 	mapping them to a given data structure. This enables a faster search.</a:t>
            </a:r>
          </a:p>
          <a:p>
            <a:pPr lvl="1"/>
            <a:r>
              <a:rPr lang="en-US" sz="1200" b="1" i="0" dirty="0">
                <a:solidFill>
                  <a:srgbClr val="343741"/>
                </a:solidFill>
                <a:effectLst/>
                <a:latin typeface="Arial" panose="020B0604020202020204" pitchFamily="34" charset="0"/>
                <a:cs typeface="Arial" panose="020B0604020202020204" pitchFamily="34" charset="0"/>
              </a:rPr>
              <a:t>Hashing:</a:t>
            </a:r>
            <a:r>
              <a:rPr lang="en-US" sz="1200" b="0" i="0" dirty="0">
                <a:solidFill>
                  <a:srgbClr val="343741"/>
                </a:solidFill>
                <a:effectLst/>
                <a:latin typeface="Arial" panose="020B0604020202020204" pitchFamily="34" charset="0"/>
                <a:cs typeface="Arial" panose="020B0604020202020204" pitchFamily="34" charset="0"/>
              </a:rPr>
              <a:t> A hashing algorithm, such as the locality-sensitive hashing (LSH) algorithm, is best suited to 	and then compared to a set of vectors in the same table to determine similarity.</a:t>
            </a:r>
          </a:p>
          <a:p>
            <a:pPr lvl="1"/>
            <a:r>
              <a:rPr lang="en-US" sz="800" b="1" i="0" dirty="0">
                <a:solidFill>
                  <a:srgbClr val="343741"/>
                </a:solidFill>
                <a:effectLst/>
                <a:latin typeface="Arial" panose="020B0604020202020204" pitchFamily="34" charset="0"/>
                <a:cs typeface="Arial" panose="020B0604020202020204" pitchFamily="34" charset="0"/>
              </a:rPr>
              <a:t>Quantization:</a:t>
            </a:r>
            <a:r>
              <a:rPr lang="en-US" sz="800" b="0" i="0" dirty="0">
                <a:solidFill>
                  <a:srgbClr val="343741"/>
                </a:solidFill>
                <a:effectLst/>
                <a:latin typeface="Arial" panose="020B0604020202020204" pitchFamily="34" charset="0"/>
                <a:cs typeface="Arial" panose="020B0604020202020204" pitchFamily="34" charset="0"/>
              </a:rPr>
              <a:t> A quantization technique, such as product quantization (PQ), will break up vectors into smaller parts and represent those parts with code, and then put the parts back together. The result is a code representation of a vector and its components. The ensemble of these codes is referred to as a codebook. When queried, a vector database that uses quantization will break the query down into code, and then match it against the codebook to find the most similar code to generate results.</a:t>
            </a:r>
            <a:endParaRPr lang="en-US" sz="800" dirty="0">
              <a:solidFill>
                <a:srgbClr val="343741"/>
              </a:solidFill>
              <a:latin typeface="Arial" panose="020B0604020202020204" pitchFamily="34" charset="0"/>
              <a:cs typeface="Arial" panose="020B0604020202020204" pitchFamily="34" charset="0"/>
            </a:endParaRPr>
          </a:p>
          <a:p>
            <a:pPr lvl="1"/>
            <a:r>
              <a:rPr lang="en-US" sz="800" b="1" i="0" dirty="0">
                <a:solidFill>
                  <a:srgbClr val="343741"/>
                </a:solidFill>
                <a:effectLst/>
                <a:latin typeface="Arial" panose="020B0604020202020204" pitchFamily="34" charset="0"/>
                <a:cs typeface="Arial" panose="020B0604020202020204" pitchFamily="34" charset="0"/>
              </a:rPr>
              <a:t>G</a:t>
            </a:r>
            <a:r>
              <a:rPr lang="en-US" sz="1600" b="1" i="0" dirty="0">
                <a:solidFill>
                  <a:srgbClr val="343741"/>
                </a:solidFill>
                <a:effectLst/>
                <a:latin typeface="Arial" panose="020B0604020202020204" pitchFamily="34" charset="0"/>
                <a:cs typeface="Arial" panose="020B0604020202020204" pitchFamily="34" charset="0"/>
              </a:rPr>
              <a:t>raph-based:</a:t>
            </a:r>
            <a:r>
              <a:rPr lang="en-US" sz="1600" b="0" i="0" dirty="0">
                <a:solidFill>
                  <a:srgbClr val="343741"/>
                </a:solidFill>
                <a:effectLst/>
                <a:latin typeface="Arial" panose="020B0604020202020204" pitchFamily="34" charset="0"/>
                <a:cs typeface="Arial" panose="020B0604020202020204" pitchFamily="34" charset="0"/>
              </a:rPr>
              <a:t> A graph algorithm, such as the Hierarchical Navigable Small World (HNSW) algorithm uses nodes to represent vectors. It clusters the nodes and draws lines or edges between similar nodes, creating hierarchical graphs. When a query is launched, the algorithm will navigate the graph hierarchy to find nodes containing the vectors that are most similar to the query vector.</a:t>
            </a:r>
            <a:endParaRPr lang="en-US" sz="1600" dirty="0">
              <a:solidFill>
                <a:srgbClr val="343741"/>
              </a:solidFill>
              <a:latin typeface="Arial" panose="020B0604020202020204" pitchFamily="34" charset="0"/>
              <a:cs typeface="Arial" panose="020B0604020202020204" pitchFamily="34" charset="0"/>
            </a:endParaRPr>
          </a:p>
          <a:p>
            <a:pPr algn="l">
              <a:buFont typeface="+mj-lt"/>
              <a:buAutoNum type="arabicPeriod"/>
            </a:pPr>
            <a:r>
              <a:rPr lang="en-US" sz="1600" b="1" i="0" dirty="0">
                <a:solidFill>
                  <a:srgbClr val="343741"/>
                </a:solidFill>
                <a:effectLst/>
                <a:latin typeface="Arial" panose="020B0604020202020204" pitchFamily="34" charset="0"/>
                <a:cs typeface="Arial" panose="020B0604020202020204" pitchFamily="34" charset="0"/>
              </a:rPr>
              <a:t>Querying:</a:t>
            </a:r>
            <a:r>
              <a:rPr lang="en-US" sz="1600" b="0" i="0" dirty="0">
                <a:solidFill>
                  <a:srgbClr val="343741"/>
                </a:solidFill>
                <a:effectLst/>
                <a:latin typeface="Arial" panose="020B0604020202020204" pitchFamily="34" charset="0"/>
                <a:cs typeface="Arial" panose="020B0604020202020204" pitchFamily="34" charset="0"/>
              </a:rPr>
              <a:t> When a vector database receives a query, it compares indexed vectors to the query vector to determine the nearest vector neighbors. To establish nearest neighbors, a vector database relies on mathematical methods known as similarity measures. Different types of </a:t>
            </a:r>
            <a:r>
              <a:rPr lang="en-US" sz="1600" b="1" i="0" u="sng" dirty="0">
                <a:solidFill>
                  <a:srgbClr val="343741"/>
                </a:solidFill>
                <a:effectLst/>
                <a:latin typeface="Arial" panose="020B0604020202020204" pitchFamily="34" charset="0"/>
                <a:cs typeface="Arial" panose="020B0604020202020204" pitchFamily="34" charset="0"/>
                <a:hlinkClick r:id="rId2"/>
              </a:rPr>
              <a:t>similarity measures</a:t>
            </a:r>
            <a:r>
              <a:rPr lang="en-US" sz="1600" b="0" i="0" dirty="0">
                <a:solidFill>
                  <a:srgbClr val="343741"/>
                </a:solidFill>
                <a:effectLst/>
                <a:latin typeface="Arial" panose="020B0604020202020204" pitchFamily="34" charset="0"/>
                <a:cs typeface="Arial" panose="020B0604020202020204" pitchFamily="34" charset="0"/>
              </a:rPr>
              <a:t> exist:</a:t>
            </a:r>
          </a:p>
          <a:p>
            <a:pPr marL="742950" lvl="1" indent="-285750" algn="l">
              <a:buFont typeface="+mj-lt"/>
              <a:buAutoNum type="arabicPeriod"/>
            </a:pPr>
            <a:r>
              <a:rPr lang="en-US" sz="1600" b="1" i="0" dirty="0">
                <a:solidFill>
                  <a:srgbClr val="343741"/>
                </a:solidFill>
                <a:effectLst/>
                <a:latin typeface="Arial" panose="020B0604020202020204" pitchFamily="34" charset="0"/>
                <a:cs typeface="Arial" panose="020B0604020202020204" pitchFamily="34" charset="0"/>
              </a:rPr>
              <a:t>Cosine similarity</a:t>
            </a:r>
            <a:r>
              <a:rPr lang="en-US" sz="1600" b="0" i="0" dirty="0">
                <a:solidFill>
                  <a:srgbClr val="343741"/>
                </a:solidFill>
                <a:effectLst/>
                <a:latin typeface="Arial" panose="020B0604020202020204" pitchFamily="34" charset="0"/>
                <a:cs typeface="Arial" panose="020B0604020202020204" pitchFamily="34" charset="0"/>
              </a:rPr>
              <a:t> establishes similarity on a range of -1 to 1. By measuring the cosine of the angle between two vectors in a vector space, it determines vectors that are diametrically opposed (represented by -1), orthogonal (represented by 0), or identical (represented by 1).</a:t>
            </a:r>
          </a:p>
          <a:p>
            <a:pPr marL="742950" lvl="1" indent="-285750" algn="l">
              <a:buFont typeface="+mj-lt"/>
              <a:buAutoNum type="arabicPeriod"/>
            </a:pPr>
            <a:r>
              <a:rPr lang="en-US" sz="1600" b="1" i="0" dirty="0">
                <a:solidFill>
                  <a:srgbClr val="343741"/>
                </a:solidFill>
                <a:effectLst/>
                <a:latin typeface="Arial" panose="020B0604020202020204" pitchFamily="34" charset="0"/>
                <a:cs typeface="Arial" panose="020B0604020202020204" pitchFamily="34" charset="0"/>
              </a:rPr>
              <a:t>Euclidean distance</a:t>
            </a:r>
            <a:r>
              <a:rPr lang="en-US" sz="1600" b="0" i="0" dirty="0">
                <a:solidFill>
                  <a:srgbClr val="343741"/>
                </a:solidFill>
                <a:effectLst/>
                <a:latin typeface="Arial" panose="020B0604020202020204" pitchFamily="34" charset="0"/>
                <a:cs typeface="Arial" panose="020B0604020202020204" pitchFamily="34" charset="0"/>
              </a:rPr>
              <a:t> determines similarity on a range of 0 to infinity by measuring the straight line distance between vectors. Identical vectors are represented by 0, while greater values represent a greater difference between vectors.</a:t>
            </a:r>
          </a:p>
          <a:p>
            <a:pPr marL="742950" lvl="1" indent="-285750" algn="l">
              <a:buFont typeface="+mj-lt"/>
              <a:buAutoNum type="arabicPeriod"/>
            </a:pPr>
            <a:r>
              <a:rPr lang="en-US" sz="1600" b="1" i="0" dirty="0">
                <a:solidFill>
                  <a:srgbClr val="343741"/>
                </a:solidFill>
                <a:effectLst/>
                <a:latin typeface="Arial" panose="020B0604020202020204" pitchFamily="34" charset="0"/>
                <a:cs typeface="Arial" panose="020B0604020202020204" pitchFamily="34" charset="0"/>
              </a:rPr>
              <a:t>Dot product</a:t>
            </a:r>
            <a:r>
              <a:rPr lang="en-US" sz="1600" b="0" i="0" dirty="0">
                <a:solidFill>
                  <a:srgbClr val="343741"/>
                </a:solidFill>
                <a:effectLst/>
                <a:latin typeface="Arial" panose="020B0604020202020204" pitchFamily="34" charset="0"/>
                <a:cs typeface="Arial" panose="020B0604020202020204" pitchFamily="34" charset="0"/>
              </a:rPr>
              <a:t> similarity measures determine vector similarity on a range of minus infinity to infinity. By measuring the product of the magnitude of two vectors and the cosine of the angle between them, dot product assigns negative values to vectors that point away from each other, 0 to orthogonal vectors, and positive values to vectors that point in the same direction.</a:t>
            </a:r>
          </a:p>
          <a:p>
            <a:pPr algn="l">
              <a:buFont typeface="+mj-lt"/>
              <a:buAutoNum type="arabicPeriod"/>
            </a:pPr>
            <a:r>
              <a:rPr lang="en-US" sz="1600" b="1" i="0" dirty="0">
                <a:solidFill>
                  <a:srgbClr val="343741"/>
                </a:solidFill>
                <a:effectLst/>
                <a:latin typeface="Arial" panose="020B0604020202020204" pitchFamily="34" charset="0"/>
                <a:cs typeface="Arial" panose="020B0604020202020204" pitchFamily="34" charset="0"/>
              </a:rPr>
              <a:t>Post-processing:</a:t>
            </a:r>
            <a:r>
              <a:rPr lang="en-US" sz="1600" b="0" i="0" dirty="0">
                <a:solidFill>
                  <a:srgbClr val="343741"/>
                </a:solidFill>
                <a:effectLst/>
                <a:latin typeface="Arial" panose="020B0604020202020204" pitchFamily="34" charset="0"/>
                <a:cs typeface="Arial" panose="020B0604020202020204" pitchFamily="34" charset="0"/>
              </a:rPr>
              <a:t> The final step in a vector database pipeline is sometimes post-processing, or post-filtering, during which the vector database will use a different similarity measure to re-rank the nearest neighbors. At this stage, the database will filter the query's nearest neighbors identified in the search based on their metadata.</a:t>
            </a:r>
          </a:p>
          <a:p>
            <a:pPr algn="l">
              <a:buFont typeface="+mj-lt"/>
              <a:buAutoNum type="arabicPeriod"/>
            </a:pPr>
            <a:r>
              <a:rPr lang="en-US" sz="1600" b="0" i="0" dirty="0">
                <a:solidFill>
                  <a:srgbClr val="343741"/>
                </a:solidFill>
                <a:effectLst/>
                <a:latin typeface="Arial" panose="020B0604020202020204" pitchFamily="34" charset="0"/>
                <a:cs typeface="Arial" panose="020B0604020202020204" pitchFamily="34" charset="0"/>
              </a:rPr>
              <a:t>Some vector databases may apply filters before running a </a:t>
            </a:r>
            <a:r>
              <a:rPr lang="en-US" sz="1600" b="1" i="0" u="sng" dirty="0">
                <a:solidFill>
                  <a:srgbClr val="343741"/>
                </a:solidFill>
                <a:effectLst/>
                <a:latin typeface="Arial" panose="020B0604020202020204" pitchFamily="34" charset="0"/>
                <a:cs typeface="Arial" panose="020B0604020202020204" pitchFamily="34" charset="0"/>
                <a:hlinkClick r:id="rId3"/>
              </a:rPr>
              <a:t>vector search</a:t>
            </a:r>
            <a:r>
              <a:rPr lang="en-US" sz="1600" b="0" i="0" dirty="0">
                <a:solidFill>
                  <a:srgbClr val="343741"/>
                </a:solidFill>
                <a:effectLst/>
                <a:latin typeface="Arial" panose="020B0604020202020204" pitchFamily="34" charset="0"/>
                <a:cs typeface="Arial" panose="020B0604020202020204" pitchFamily="34" charset="0"/>
              </a:rPr>
              <a:t>. In this case, it is referred to as preprocessing or pre-filtering.</a:t>
            </a:r>
          </a:p>
          <a:p>
            <a:endParaRPr lang="en-US" sz="1600" dirty="0">
              <a:latin typeface="Arial" panose="020B0604020202020204" pitchFamily="34" charset="0"/>
              <a:cs typeface="Arial" panose="020B0604020202020204" pitchFamily="34" charset="0"/>
            </a:endParaRPr>
          </a:p>
          <a:p>
            <a:pPr lvl="1"/>
            <a:endParaRPr lang="en-US" sz="1600" b="0" i="0" dirty="0">
              <a:solidFill>
                <a:srgbClr val="343741"/>
              </a:solidFill>
              <a:effectLst/>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697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5AFC-2AFE-E15F-EBE0-D73979D51360}"/>
              </a:ext>
            </a:extLst>
          </p:cNvPr>
          <p:cNvSpPr>
            <a:spLocks noGrp="1"/>
          </p:cNvSpPr>
          <p:nvPr>
            <p:ph type="title"/>
          </p:nvPr>
        </p:nvSpPr>
        <p:spPr>
          <a:xfrm>
            <a:off x="838200" y="681037"/>
            <a:ext cx="10515600" cy="894049"/>
          </a:xfrm>
        </p:spPr>
        <p:txBody>
          <a:bodyPr>
            <a:normAutofit fontScale="90000"/>
          </a:bodyPr>
          <a:lstStyle/>
          <a:p>
            <a:pPr algn="ctr"/>
            <a:r>
              <a:rPr lang="en-US" sz="2000" b="1" i="0" dirty="0">
                <a:solidFill>
                  <a:srgbClr val="343741"/>
                </a:solidFill>
                <a:effectLst/>
                <a:latin typeface="Arial" panose="020B0604020202020204" pitchFamily="34" charset="0"/>
                <a:cs typeface="Arial" panose="020B0604020202020204" pitchFamily="34" charset="0"/>
              </a:rPr>
              <a:t>Why are vector databases important?</a:t>
            </a:r>
            <a:br>
              <a:rPr lang="en-US" b="0" i="0" dirty="0">
                <a:solidFill>
                  <a:srgbClr val="343741"/>
                </a:solidFill>
                <a:effectLst/>
                <a:latin typeface="MierB"/>
              </a:rPr>
            </a:br>
            <a:endParaRPr lang="en-US" dirty="0"/>
          </a:p>
        </p:txBody>
      </p:sp>
      <p:sp>
        <p:nvSpPr>
          <p:cNvPr id="3" name="Content Placeholder 2">
            <a:extLst>
              <a:ext uri="{FF2B5EF4-FFF2-40B4-BE49-F238E27FC236}">
                <a16:creationId xmlns:a16="http://schemas.microsoft.com/office/drawing/2014/main" id="{76C1257B-D755-8443-85B2-EDDEC6ADEB0A}"/>
              </a:ext>
            </a:extLst>
          </p:cNvPr>
          <p:cNvSpPr>
            <a:spLocks noGrp="1"/>
          </p:cNvSpPr>
          <p:nvPr>
            <p:ph idx="1"/>
          </p:nvPr>
        </p:nvSpPr>
        <p:spPr/>
        <p:txBody>
          <a:bodyPr>
            <a:normAutofit/>
          </a:bodyPr>
          <a:lstStyle/>
          <a:p>
            <a:r>
              <a:rPr lang="en-US" sz="1600" b="0" i="0" dirty="0">
                <a:solidFill>
                  <a:srgbClr val="343741"/>
                </a:solidFill>
                <a:effectLst/>
                <a:latin typeface="Arial" panose="020B0604020202020204" pitchFamily="34" charset="0"/>
                <a:cs typeface="Arial" panose="020B0604020202020204" pitchFamily="34" charset="0"/>
              </a:rPr>
              <a:t>Vector databases are important because they hold </a:t>
            </a:r>
            <a:r>
              <a:rPr lang="en-US" sz="1600" b="1" i="0" u="sng" dirty="0">
                <a:effectLst/>
                <a:latin typeface="Arial" panose="020B0604020202020204" pitchFamily="34" charset="0"/>
                <a:cs typeface="Arial" panose="020B0604020202020204" pitchFamily="34" charset="0"/>
                <a:hlinkClick r:id="rId2"/>
              </a:rPr>
              <a:t>vector embeddings</a:t>
            </a:r>
            <a:r>
              <a:rPr lang="en-US" sz="1600" b="0" i="0" dirty="0">
                <a:solidFill>
                  <a:srgbClr val="343741"/>
                </a:solidFill>
                <a:effectLst/>
                <a:latin typeface="Arial" panose="020B0604020202020204" pitchFamily="34" charset="0"/>
                <a:cs typeface="Arial" panose="020B0604020202020204" pitchFamily="34" charset="0"/>
              </a:rPr>
              <a:t> and enable a set of capabilities, including indexing, distance metrics, and </a:t>
            </a:r>
            <a:r>
              <a:rPr lang="en-US" sz="1600" b="1" i="0" u="sng" dirty="0">
                <a:effectLst/>
                <a:latin typeface="Arial" panose="020B0604020202020204" pitchFamily="34" charset="0"/>
                <a:cs typeface="Arial" panose="020B0604020202020204" pitchFamily="34" charset="0"/>
                <a:hlinkClick r:id="rId3"/>
              </a:rPr>
              <a:t>similarity search</a:t>
            </a:r>
            <a:r>
              <a:rPr lang="en-US" sz="1600" b="0" i="0" dirty="0">
                <a:solidFill>
                  <a:srgbClr val="343741"/>
                </a:solidFill>
                <a:effectLst/>
                <a:latin typeface="Arial" panose="020B0604020202020204" pitchFamily="34" charset="0"/>
                <a:cs typeface="Arial" panose="020B0604020202020204" pitchFamily="34" charset="0"/>
              </a:rPr>
              <a:t>. In other words, </a:t>
            </a:r>
          </a:p>
          <a:p>
            <a:r>
              <a:rPr lang="en-US" sz="1600" b="0" i="0" dirty="0">
                <a:solidFill>
                  <a:srgbClr val="343741"/>
                </a:solidFill>
                <a:effectLst/>
                <a:latin typeface="Arial" panose="020B0604020202020204" pitchFamily="34" charset="0"/>
                <a:cs typeface="Arial" panose="020B0604020202020204" pitchFamily="34" charset="0"/>
              </a:rPr>
              <a:t>vector databases are specialized for the management of </a:t>
            </a:r>
            <a:r>
              <a:rPr lang="en-US" sz="1600" b="1" i="0" u="sng" dirty="0">
                <a:effectLst/>
                <a:latin typeface="Arial" panose="020B0604020202020204" pitchFamily="34" charset="0"/>
                <a:cs typeface="Arial" panose="020B0604020202020204" pitchFamily="34" charset="0"/>
                <a:hlinkClick r:id="rId4"/>
              </a:rPr>
              <a:t>unstructured data</a:t>
            </a:r>
            <a:r>
              <a:rPr lang="en-US" sz="1600" b="0" i="0" dirty="0">
                <a:solidFill>
                  <a:srgbClr val="343741"/>
                </a:solidFill>
                <a:effectLst/>
                <a:latin typeface="Arial" panose="020B0604020202020204" pitchFamily="34" charset="0"/>
                <a:cs typeface="Arial" panose="020B0604020202020204" pitchFamily="34" charset="0"/>
              </a:rPr>
              <a:t> and </a:t>
            </a:r>
            <a:r>
              <a:rPr lang="en-US" sz="1600" b="1" i="0" u="sng" dirty="0">
                <a:effectLst/>
                <a:latin typeface="Arial" panose="020B0604020202020204" pitchFamily="34" charset="0"/>
                <a:cs typeface="Arial" panose="020B0604020202020204" pitchFamily="34" charset="0"/>
                <a:hlinkClick r:id="rId5"/>
              </a:rPr>
              <a:t>semi-structured data</a:t>
            </a:r>
            <a:r>
              <a:rPr lang="en-US" sz="1600" b="0" i="0" dirty="0">
                <a:solidFill>
                  <a:srgbClr val="343741"/>
                </a:solidFill>
                <a:effectLst/>
                <a:latin typeface="Arial" panose="020B0604020202020204" pitchFamily="34" charset="0"/>
                <a:cs typeface="Arial" panose="020B0604020202020204" pitchFamily="34" charset="0"/>
              </a:rPr>
              <a:t>. </a:t>
            </a:r>
          </a:p>
          <a:p>
            <a:r>
              <a:rPr lang="en-US" sz="1600" b="0" i="0" dirty="0">
                <a:solidFill>
                  <a:srgbClr val="343741"/>
                </a:solidFill>
                <a:effectLst/>
                <a:latin typeface="Arial" panose="020B0604020202020204" pitchFamily="34" charset="0"/>
                <a:cs typeface="Arial" panose="020B0604020202020204" pitchFamily="34" charset="0"/>
              </a:rPr>
              <a:t>As a result, vector databases are a vital tool in the </a:t>
            </a:r>
            <a:r>
              <a:rPr lang="en-US" sz="1600" b="1" i="0" u="sng" dirty="0">
                <a:effectLst/>
                <a:latin typeface="Arial" panose="020B0604020202020204" pitchFamily="34" charset="0"/>
                <a:cs typeface="Arial" panose="020B0604020202020204" pitchFamily="34" charset="0"/>
                <a:hlinkClick r:id="rId6"/>
              </a:rPr>
              <a:t>machine learning</a:t>
            </a:r>
            <a:r>
              <a:rPr lang="en-US" sz="1600" b="0" i="0" dirty="0">
                <a:solidFill>
                  <a:srgbClr val="343741"/>
                </a:solidFill>
                <a:effectLst/>
                <a:latin typeface="Arial" panose="020B0604020202020204" pitchFamily="34" charset="0"/>
                <a:cs typeface="Arial" panose="020B0604020202020204" pitchFamily="34" charset="0"/>
              </a:rPr>
              <a:t> and AI digital landscape.</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4108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58EE-3141-22AA-AE87-C92F0E32EEBA}"/>
              </a:ext>
            </a:extLst>
          </p:cNvPr>
          <p:cNvSpPr>
            <a:spLocks noGrp="1"/>
          </p:cNvSpPr>
          <p:nvPr>
            <p:ph type="title"/>
          </p:nvPr>
        </p:nvSpPr>
        <p:spPr/>
        <p:txBody>
          <a:bodyPr>
            <a:normAutofit/>
          </a:bodyPr>
          <a:lstStyle/>
          <a:p>
            <a:pPr algn="ctr"/>
            <a:r>
              <a:rPr lang="en-US" sz="2000" b="1" i="0" dirty="0">
                <a:solidFill>
                  <a:srgbClr val="343741"/>
                </a:solidFill>
                <a:effectLst/>
                <a:latin typeface="Arial" panose="020B0604020202020204" pitchFamily="34" charset="0"/>
                <a:cs typeface="Arial" panose="020B0604020202020204" pitchFamily="34" charset="0"/>
              </a:rPr>
              <a:t>Applications of vector databases</a:t>
            </a:r>
            <a:br>
              <a:rPr lang="en-US" sz="2000" b="1" i="0" dirty="0">
                <a:solidFill>
                  <a:srgbClr val="343741"/>
                </a:solidFill>
                <a:effectLst/>
                <a:latin typeface="Arial" panose="020B0604020202020204" pitchFamily="34" charset="0"/>
                <a:cs typeface="Arial" panose="020B0604020202020204" pitchFamily="34" charset="0"/>
              </a:rPr>
            </a:br>
            <a:endParaRPr lang="en-US" sz="2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0D3E99-C3A4-696D-9F39-3C893382B353}"/>
              </a:ext>
            </a:extLst>
          </p:cNvPr>
          <p:cNvSpPr>
            <a:spLocks noGrp="1"/>
          </p:cNvSpPr>
          <p:nvPr>
            <p:ph idx="1"/>
          </p:nvPr>
        </p:nvSpPr>
        <p:spPr/>
        <p:txBody>
          <a:bodyPr>
            <a:normAutofit/>
          </a:bodyPr>
          <a:lstStyle/>
          <a:p>
            <a:pPr algn="l"/>
            <a:r>
              <a:rPr lang="en-US" sz="1600" b="0" i="0" dirty="0">
                <a:solidFill>
                  <a:srgbClr val="343741"/>
                </a:solidFill>
                <a:effectLst/>
                <a:latin typeface="Arial" panose="020B0604020202020204" pitchFamily="34" charset="0"/>
                <a:cs typeface="Arial" panose="020B0604020202020204" pitchFamily="34" charset="0"/>
              </a:rPr>
              <a:t>Vector databases are used in </a:t>
            </a:r>
            <a:r>
              <a:rPr lang="en-US" sz="1600" b="1" i="0" u="sng" dirty="0">
                <a:solidFill>
                  <a:srgbClr val="343741"/>
                </a:solidFill>
                <a:effectLst/>
                <a:latin typeface="Arial" panose="020B0604020202020204" pitchFamily="34" charset="0"/>
                <a:cs typeface="Arial" panose="020B0604020202020204" pitchFamily="34" charset="0"/>
                <a:hlinkClick r:id="rId2"/>
              </a:rPr>
              <a:t>AI</a:t>
            </a:r>
            <a:r>
              <a:rPr lang="en-US" sz="1600" b="0" i="0" dirty="0">
                <a:solidFill>
                  <a:srgbClr val="343741"/>
                </a:solidFill>
                <a:effectLst/>
                <a:latin typeface="Arial" panose="020B0604020202020204" pitchFamily="34" charset="0"/>
                <a:cs typeface="Arial" panose="020B0604020202020204" pitchFamily="34" charset="0"/>
              </a:rPr>
              <a:t>, </a:t>
            </a:r>
            <a:r>
              <a:rPr lang="en-US" sz="1600" b="1" i="0" u="sng" dirty="0">
                <a:solidFill>
                  <a:srgbClr val="343741"/>
                </a:solidFill>
                <a:effectLst/>
                <a:latin typeface="Arial" panose="020B0604020202020204" pitchFamily="34" charset="0"/>
                <a:cs typeface="Arial" panose="020B0604020202020204" pitchFamily="34" charset="0"/>
                <a:hlinkClick r:id="rId3"/>
              </a:rPr>
              <a:t>machine learning (ML)</a:t>
            </a:r>
            <a:r>
              <a:rPr lang="en-US" sz="1600" b="0" i="0" dirty="0">
                <a:solidFill>
                  <a:srgbClr val="343741"/>
                </a:solidFill>
                <a:effectLst/>
                <a:latin typeface="Arial" panose="020B0604020202020204" pitchFamily="34" charset="0"/>
                <a:cs typeface="Arial" panose="020B0604020202020204" pitchFamily="34" charset="0"/>
              </a:rPr>
              <a:t>, </a:t>
            </a:r>
            <a:r>
              <a:rPr lang="en-US" sz="1600" b="1" i="0" u="sng" dirty="0">
                <a:solidFill>
                  <a:srgbClr val="343741"/>
                </a:solidFill>
                <a:effectLst/>
                <a:latin typeface="Arial" panose="020B0604020202020204" pitchFamily="34" charset="0"/>
                <a:cs typeface="Arial" panose="020B0604020202020204" pitchFamily="34" charset="0"/>
                <a:hlinkClick r:id="rId4"/>
              </a:rPr>
              <a:t>natural language processing (NLP)</a:t>
            </a:r>
            <a:r>
              <a:rPr lang="en-US" sz="1600" b="0" i="0" dirty="0">
                <a:solidFill>
                  <a:srgbClr val="343741"/>
                </a:solidFill>
                <a:effectLst/>
                <a:latin typeface="Arial" panose="020B0604020202020204" pitchFamily="34" charset="0"/>
                <a:cs typeface="Arial" panose="020B0604020202020204" pitchFamily="34" charset="0"/>
              </a:rPr>
              <a:t>, and image recognition applications.</a:t>
            </a:r>
          </a:p>
          <a:p>
            <a:pPr algn="l">
              <a:buFont typeface="Arial" panose="020B0604020202020204" pitchFamily="34" charset="0"/>
              <a:buChar char="•"/>
            </a:pPr>
            <a:r>
              <a:rPr lang="en-US" sz="1600" b="1" i="0" dirty="0">
                <a:solidFill>
                  <a:srgbClr val="343741"/>
                </a:solidFill>
                <a:effectLst/>
                <a:latin typeface="Arial" panose="020B0604020202020204" pitchFamily="34" charset="0"/>
                <a:cs typeface="Arial" panose="020B0604020202020204" pitchFamily="34" charset="0"/>
              </a:rPr>
              <a:t>AI/ML applications:</a:t>
            </a:r>
            <a:r>
              <a:rPr lang="en-US" sz="1600" b="0" i="0" dirty="0">
                <a:solidFill>
                  <a:srgbClr val="343741"/>
                </a:solidFill>
                <a:effectLst/>
                <a:latin typeface="Arial" panose="020B0604020202020204" pitchFamily="34" charset="0"/>
                <a:cs typeface="Arial" panose="020B0604020202020204" pitchFamily="34" charset="0"/>
              </a:rPr>
              <a:t> A vector database can improve AI capabilities with semantic information retrieval and long-term memory.</a:t>
            </a:r>
          </a:p>
          <a:p>
            <a:pPr algn="l">
              <a:buFont typeface="Arial" panose="020B0604020202020204" pitchFamily="34" charset="0"/>
              <a:buChar char="•"/>
            </a:pPr>
            <a:r>
              <a:rPr lang="en-US" sz="1600" b="1" i="0" dirty="0">
                <a:solidFill>
                  <a:srgbClr val="343741"/>
                </a:solidFill>
                <a:effectLst/>
                <a:latin typeface="Arial" panose="020B0604020202020204" pitchFamily="34" charset="0"/>
                <a:cs typeface="Arial" panose="020B0604020202020204" pitchFamily="34" charset="0"/>
              </a:rPr>
              <a:t>NLP applications:</a:t>
            </a:r>
            <a:r>
              <a:rPr lang="en-US" sz="1600" b="0" i="0" dirty="0">
                <a:solidFill>
                  <a:srgbClr val="343741"/>
                </a:solidFill>
                <a:effectLst/>
                <a:latin typeface="Arial" panose="020B0604020202020204" pitchFamily="34" charset="0"/>
                <a:cs typeface="Arial" panose="020B0604020202020204" pitchFamily="34" charset="0"/>
              </a:rPr>
              <a:t> </a:t>
            </a:r>
            <a:r>
              <a:rPr lang="en-US" sz="1600" b="1" i="0" u="sng" dirty="0">
                <a:solidFill>
                  <a:srgbClr val="343741"/>
                </a:solidFill>
                <a:effectLst/>
                <a:latin typeface="Arial" panose="020B0604020202020204" pitchFamily="34" charset="0"/>
                <a:cs typeface="Arial" panose="020B0604020202020204" pitchFamily="34" charset="0"/>
                <a:hlinkClick r:id="rId5"/>
              </a:rPr>
              <a:t>Vector similarity search</a:t>
            </a:r>
            <a:r>
              <a:rPr lang="en-US" sz="1600" b="0" i="0" dirty="0">
                <a:solidFill>
                  <a:srgbClr val="343741"/>
                </a:solidFill>
                <a:effectLst/>
                <a:latin typeface="Arial" panose="020B0604020202020204" pitchFamily="34" charset="0"/>
                <a:cs typeface="Arial" panose="020B0604020202020204" pitchFamily="34" charset="0"/>
              </a:rPr>
              <a:t>, a key component of vector databases, is useful for natural language processing applications. A vector database can process text embeddings, which enables a computer to "understand" human — or natural — language.</a:t>
            </a:r>
          </a:p>
          <a:p>
            <a:pPr algn="l">
              <a:buFont typeface="Arial" panose="020B0604020202020204" pitchFamily="34" charset="0"/>
              <a:buChar char="•"/>
            </a:pPr>
            <a:r>
              <a:rPr lang="en-US" sz="1600" b="1" i="0" dirty="0">
                <a:solidFill>
                  <a:srgbClr val="343741"/>
                </a:solidFill>
                <a:effectLst/>
                <a:latin typeface="Arial" panose="020B0604020202020204" pitchFamily="34" charset="0"/>
                <a:cs typeface="Arial" panose="020B0604020202020204" pitchFamily="34" charset="0"/>
              </a:rPr>
              <a:t>Image recognition and retrieval applications:</a:t>
            </a:r>
            <a:r>
              <a:rPr lang="en-US" sz="1600" b="0" i="0" dirty="0">
                <a:solidFill>
                  <a:srgbClr val="343741"/>
                </a:solidFill>
                <a:effectLst/>
                <a:latin typeface="Arial" panose="020B0604020202020204" pitchFamily="34" charset="0"/>
                <a:cs typeface="Arial" panose="020B0604020202020204" pitchFamily="34" charset="0"/>
              </a:rPr>
              <a:t> Vector databases transform images into image embeddings. With </a:t>
            </a:r>
            <a:r>
              <a:rPr lang="en-US" sz="1600" b="1" i="0" u="sng" dirty="0">
                <a:solidFill>
                  <a:srgbClr val="343741"/>
                </a:solidFill>
                <a:effectLst/>
                <a:latin typeface="Arial" panose="020B0604020202020204" pitchFamily="34" charset="0"/>
                <a:cs typeface="Arial" panose="020B0604020202020204" pitchFamily="34" charset="0"/>
                <a:hlinkClick r:id="rId5"/>
              </a:rPr>
              <a:t>similarity search</a:t>
            </a:r>
            <a:r>
              <a:rPr lang="en-US" sz="1600" b="0" i="0" dirty="0">
                <a:solidFill>
                  <a:srgbClr val="343741"/>
                </a:solidFill>
                <a:effectLst/>
                <a:latin typeface="Arial" panose="020B0604020202020204" pitchFamily="34" charset="0"/>
                <a:cs typeface="Arial" panose="020B0604020202020204" pitchFamily="34" charset="0"/>
              </a:rPr>
              <a:t>, they are able to retrieve similar images or identify matching images.</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7998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81DA9-6CDE-1597-2C2D-3016EB0CB816}"/>
              </a:ext>
            </a:extLst>
          </p:cNvPr>
          <p:cNvSpPr>
            <a:spLocks noGrp="1"/>
          </p:cNvSpPr>
          <p:nvPr>
            <p:ph type="title"/>
          </p:nvPr>
        </p:nvSpPr>
        <p:spPr>
          <a:xfrm>
            <a:off x="0" y="0"/>
            <a:ext cx="12192000" cy="1325563"/>
          </a:xfrm>
        </p:spPr>
        <p:txBody>
          <a:bodyPr>
            <a:normAutofit/>
          </a:bodyPr>
          <a:lstStyle/>
          <a:p>
            <a:r>
              <a:rPr lang="en-US" sz="4000" dirty="0">
                <a:cs typeface="Arial" panose="020B0604020202020204" pitchFamily="34" charset="0"/>
              </a:rPr>
              <a:t>How do vector databases identify similarities between vectors?</a:t>
            </a:r>
          </a:p>
        </p:txBody>
      </p:sp>
      <p:graphicFrame>
        <p:nvGraphicFramePr>
          <p:cNvPr id="4" name="Diagram 3">
            <a:extLst>
              <a:ext uri="{FF2B5EF4-FFF2-40B4-BE49-F238E27FC236}">
                <a16:creationId xmlns:a16="http://schemas.microsoft.com/office/drawing/2014/main" id="{8FCF49E9-388A-0DFD-A447-1CC1385B27EE}"/>
              </a:ext>
            </a:extLst>
          </p:cNvPr>
          <p:cNvGraphicFramePr/>
          <p:nvPr>
            <p:extLst>
              <p:ext uri="{D42A27DB-BD31-4B8C-83A1-F6EECF244321}">
                <p14:modId xmlns:p14="http://schemas.microsoft.com/office/powerpoint/2010/main" val="325912395"/>
              </p:ext>
            </p:extLst>
          </p:nvPr>
        </p:nvGraphicFramePr>
        <p:xfrm>
          <a:off x="204866" y="1693888"/>
          <a:ext cx="11782268" cy="4789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0196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3594A-3D14-119F-C2F3-FC3CF4718880}"/>
              </a:ext>
            </a:extLst>
          </p:cNvPr>
          <p:cNvSpPr>
            <a:spLocks noGrp="1"/>
          </p:cNvSpPr>
          <p:nvPr>
            <p:ph type="title"/>
          </p:nvPr>
        </p:nvSpPr>
        <p:spPr>
          <a:xfrm>
            <a:off x="0" y="0"/>
            <a:ext cx="12192000" cy="1325563"/>
          </a:xfrm>
        </p:spPr>
        <p:txBody>
          <a:bodyPr>
            <a:normAutofit/>
          </a:bodyPr>
          <a:lstStyle/>
          <a:p>
            <a:r>
              <a:rPr lang="en-US" sz="4000" dirty="0">
                <a:cs typeface="Arial" panose="020B0604020202020204" pitchFamily="34" charset="0"/>
              </a:rPr>
              <a:t>Vector Database Capabilities</a:t>
            </a:r>
            <a:br>
              <a:rPr lang="en-US" sz="2000" b="1" i="0" dirty="0">
                <a:solidFill>
                  <a:srgbClr val="242424"/>
                </a:solidFill>
                <a:effectLst/>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5ADEF0B3-9FD5-B0A0-D9CD-B2DAEA66D16C}"/>
              </a:ext>
            </a:extLst>
          </p:cNvPr>
          <p:cNvGraphicFramePr>
            <a:graphicFrameLocks noGrp="1"/>
          </p:cNvGraphicFramePr>
          <p:nvPr>
            <p:ph idx="1"/>
            <p:extLst>
              <p:ext uri="{D42A27DB-BD31-4B8C-83A1-F6EECF244321}">
                <p14:modId xmlns:p14="http://schemas.microsoft.com/office/powerpoint/2010/main" val="826170564"/>
              </p:ext>
            </p:extLst>
          </p:nvPr>
        </p:nvGraphicFramePr>
        <p:xfrm>
          <a:off x="419100" y="1094282"/>
          <a:ext cx="11353800" cy="5501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8103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A66E-1DDA-356B-2034-A9793CF0506A}"/>
              </a:ext>
            </a:extLst>
          </p:cNvPr>
          <p:cNvSpPr>
            <a:spLocks noGrp="1"/>
          </p:cNvSpPr>
          <p:nvPr>
            <p:ph type="title"/>
          </p:nvPr>
        </p:nvSpPr>
        <p:spPr/>
        <p:txBody>
          <a:bodyPr>
            <a:normAutofit/>
          </a:bodyPr>
          <a:lstStyle/>
          <a:p>
            <a:pPr algn="ctr"/>
            <a:r>
              <a:rPr lang="en-US" sz="2200" b="1" i="0" dirty="0">
                <a:solidFill>
                  <a:srgbClr val="242424"/>
                </a:solidFill>
                <a:effectLst/>
                <a:latin typeface="Arial" panose="020B0604020202020204" pitchFamily="34" charset="0"/>
                <a:cs typeface="Arial" panose="020B0604020202020204" pitchFamily="34" charset="0"/>
              </a:rPr>
              <a:t>The Crucial Role of Vector Databases in Today’s Data Landscape</a:t>
            </a:r>
            <a:br>
              <a:rPr lang="en-US" b="1" i="0" dirty="0">
                <a:solidFill>
                  <a:srgbClr val="242424"/>
                </a:solidFill>
                <a:effectLst/>
                <a:latin typeface="sohne"/>
              </a:rPr>
            </a:br>
            <a:endParaRPr lang="en-US" dirty="0"/>
          </a:p>
        </p:txBody>
      </p:sp>
      <p:sp>
        <p:nvSpPr>
          <p:cNvPr id="3" name="Content Placeholder 2">
            <a:extLst>
              <a:ext uri="{FF2B5EF4-FFF2-40B4-BE49-F238E27FC236}">
                <a16:creationId xmlns:a16="http://schemas.microsoft.com/office/drawing/2014/main" id="{82BF40E6-6328-FE07-1E60-F20A18EA04AC}"/>
              </a:ext>
            </a:extLst>
          </p:cNvPr>
          <p:cNvSpPr>
            <a:spLocks noGrp="1"/>
          </p:cNvSpPr>
          <p:nvPr>
            <p:ph idx="1"/>
          </p:nvPr>
        </p:nvSpPr>
        <p:spPr/>
        <p:txBody>
          <a:bodyPr>
            <a:normAutofit/>
          </a:bodyPr>
          <a:lstStyle/>
          <a:p>
            <a:pPr algn="l"/>
            <a:r>
              <a:rPr lang="en-US" sz="1600" b="0" i="0" dirty="0">
                <a:solidFill>
                  <a:srgbClr val="242424"/>
                </a:solidFill>
                <a:effectLst/>
                <a:latin typeface="Arial" panose="020B0604020202020204" pitchFamily="34" charset="0"/>
                <a:cs typeface="Arial" panose="020B0604020202020204" pitchFamily="34" charset="0"/>
              </a:rPr>
              <a:t>Vector databases are experiencing high demand due to their essential role in tackling the challenges posed by the explosion of high-dimensional data in modern applications.</a:t>
            </a:r>
          </a:p>
          <a:p>
            <a:pPr algn="l"/>
            <a:r>
              <a:rPr lang="en-US" sz="1600" b="0" i="0" dirty="0">
                <a:solidFill>
                  <a:srgbClr val="242424"/>
                </a:solidFill>
                <a:effectLst/>
                <a:latin typeface="Arial" panose="020B0604020202020204" pitchFamily="34" charset="0"/>
                <a:cs typeface="Arial" panose="020B0604020202020204" pitchFamily="34" charset="0"/>
              </a:rPr>
              <a:t>As industries increasingly adopt technologies like machine learning, artificial intelligence, and data analytics, the need to efficiently store, search, and analyze complex data representations has become paramount. </a:t>
            </a:r>
          </a:p>
          <a:p>
            <a:pPr algn="l"/>
            <a:r>
              <a:rPr lang="en-US" sz="1600" b="0" i="0" dirty="0">
                <a:solidFill>
                  <a:srgbClr val="242424"/>
                </a:solidFill>
                <a:effectLst/>
                <a:latin typeface="Arial" panose="020B0604020202020204" pitchFamily="34" charset="0"/>
                <a:cs typeface="Arial" panose="020B0604020202020204" pitchFamily="34" charset="0"/>
              </a:rPr>
              <a:t>Vector databases enable businesses to harness the power of similarity search, personalized recommendations, and content retrieval, driving enhanced user experiences and improved decision-making.</a:t>
            </a:r>
          </a:p>
          <a:p>
            <a:pPr algn="l"/>
            <a:r>
              <a:rPr lang="en-US" sz="1600" b="0" i="0" dirty="0">
                <a:solidFill>
                  <a:srgbClr val="242424"/>
                </a:solidFill>
                <a:effectLst/>
                <a:latin typeface="Arial" panose="020B0604020202020204" pitchFamily="34" charset="0"/>
                <a:cs typeface="Arial" panose="020B0604020202020204" pitchFamily="34" charset="0"/>
              </a:rPr>
              <a:t>With applications ranging from e-commerce and content platforms to healthcare and autonomous vehicles, the demand for vector databases stems from their ability to handle diverse data types and deliver accurate results in real time. </a:t>
            </a:r>
          </a:p>
          <a:p>
            <a:pPr algn="l"/>
            <a:r>
              <a:rPr lang="en-US" sz="1600" b="0" i="0" dirty="0">
                <a:solidFill>
                  <a:srgbClr val="242424"/>
                </a:solidFill>
                <a:effectLst/>
                <a:latin typeface="Arial" panose="020B0604020202020204" pitchFamily="34" charset="0"/>
                <a:cs typeface="Arial" panose="020B0604020202020204" pitchFamily="34" charset="0"/>
              </a:rPr>
              <a:t>As data continues to grow in complexity and volume, the scalability, speed, and accuracy offered by vector databases position them as a critical tool for extracting meaningful insights and unlocking new opportunities across various domains.</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26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6CC42-8D3F-8A4B-D5FB-B1BC27D47D1D}"/>
              </a:ext>
            </a:extLst>
          </p:cNvPr>
          <p:cNvSpPr>
            <a:spLocks noGrp="1"/>
          </p:cNvSpPr>
          <p:nvPr>
            <p:ph type="title"/>
          </p:nvPr>
        </p:nvSpPr>
        <p:spPr/>
        <p:txBody>
          <a:bodyPr/>
          <a:lstStyle/>
          <a:p>
            <a:pPr algn="ctr"/>
            <a:r>
              <a:rPr lang="en-US" sz="2000" b="1" i="0" u="none" strike="noStrike" dirty="0">
                <a:effectLst/>
                <a:latin typeface="Arial" panose="020B0604020202020204" pitchFamily="34" charset="0"/>
                <a:cs typeface="Arial" panose="020B0604020202020204" pitchFamily="34" charset="0"/>
                <a:hlinkClick r:id="rId2"/>
              </a:rPr>
              <a:t>OpenAI - Embedding models</a:t>
            </a:r>
            <a:br>
              <a:rPr lang="en-US" b="1" i="0" u="none" strike="noStrike" dirty="0">
                <a:effectLst/>
                <a:latin typeface="Söhne"/>
              </a:rPr>
            </a:br>
            <a:endParaRPr lang="en-US" dirty="0"/>
          </a:p>
        </p:txBody>
      </p:sp>
      <p:graphicFrame>
        <p:nvGraphicFramePr>
          <p:cNvPr id="4" name="Content Placeholder 3">
            <a:extLst>
              <a:ext uri="{FF2B5EF4-FFF2-40B4-BE49-F238E27FC236}">
                <a16:creationId xmlns:a16="http://schemas.microsoft.com/office/drawing/2014/main" id="{C9BF0CAB-FEB0-939D-2F8D-5DC3EE119139}"/>
              </a:ext>
            </a:extLst>
          </p:cNvPr>
          <p:cNvGraphicFramePr>
            <a:graphicFrameLocks noGrp="1"/>
          </p:cNvGraphicFramePr>
          <p:nvPr>
            <p:ph idx="1"/>
            <p:extLst>
              <p:ext uri="{D42A27DB-BD31-4B8C-83A1-F6EECF244321}">
                <p14:modId xmlns:p14="http://schemas.microsoft.com/office/powerpoint/2010/main" val="3276983789"/>
              </p:ext>
            </p:extLst>
          </p:nvPr>
        </p:nvGraphicFramePr>
        <p:xfrm>
          <a:off x="568377" y="1525905"/>
          <a:ext cx="10515600" cy="1903095"/>
        </p:xfrm>
        <a:graphic>
          <a:graphicData uri="http://schemas.openxmlformats.org/drawingml/2006/table">
            <a:tbl>
              <a:tblPr/>
              <a:tblGrid>
                <a:gridCol w="2736937">
                  <a:extLst>
                    <a:ext uri="{9D8B030D-6E8A-4147-A177-3AD203B41FA5}">
                      <a16:colId xmlns:a16="http://schemas.microsoft.com/office/drawing/2014/main" val="4126188594"/>
                    </a:ext>
                  </a:extLst>
                </a:gridCol>
                <a:gridCol w="2520863">
                  <a:extLst>
                    <a:ext uri="{9D8B030D-6E8A-4147-A177-3AD203B41FA5}">
                      <a16:colId xmlns:a16="http://schemas.microsoft.com/office/drawing/2014/main" val="2416000144"/>
                    </a:ext>
                  </a:extLst>
                </a:gridCol>
                <a:gridCol w="2520863">
                  <a:extLst>
                    <a:ext uri="{9D8B030D-6E8A-4147-A177-3AD203B41FA5}">
                      <a16:colId xmlns:a16="http://schemas.microsoft.com/office/drawing/2014/main" val="3506537888"/>
                    </a:ext>
                  </a:extLst>
                </a:gridCol>
                <a:gridCol w="2736937">
                  <a:extLst>
                    <a:ext uri="{9D8B030D-6E8A-4147-A177-3AD203B41FA5}">
                      <a16:colId xmlns:a16="http://schemas.microsoft.com/office/drawing/2014/main" val="3088279686"/>
                    </a:ext>
                  </a:extLst>
                </a:gridCol>
              </a:tblGrid>
              <a:tr h="0">
                <a:tc>
                  <a:txBody>
                    <a:bodyPr/>
                    <a:lstStyle/>
                    <a:p>
                      <a:pPr algn="l" fontAlgn="b"/>
                      <a:r>
                        <a:rPr lang="en-US" b="1" cap="all">
                          <a:effectLst/>
                        </a:rPr>
                        <a:t>MODEL</a:t>
                      </a:r>
                    </a:p>
                  </a:txBody>
                  <a:tcPr marR="76200" marB="28575" anchor="b">
                    <a:lnL>
                      <a:noFill/>
                    </a:lnL>
                    <a:lnR>
                      <a:noFill/>
                    </a:lnR>
                    <a:lnT>
                      <a:noFill/>
                    </a:lnT>
                    <a:lnB>
                      <a:noFill/>
                    </a:lnB>
                    <a:solidFill>
                      <a:srgbClr val="FFFFFF"/>
                    </a:solidFill>
                  </a:tcPr>
                </a:tc>
                <a:tc>
                  <a:txBody>
                    <a:bodyPr/>
                    <a:lstStyle/>
                    <a:p>
                      <a:pPr algn="l" fontAlgn="b"/>
                      <a:r>
                        <a:rPr lang="en-US" b="1" cap="all" dirty="0">
                          <a:effectLst/>
                        </a:rPr>
                        <a:t>~ PAGES PER DOLLAR</a:t>
                      </a:r>
                    </a:p>
                  </a:txBody>
                  <a:tcPr marL="76200" marR="76200" marB="28575" anchor="b">
                    <a:lnL>
                      <a:noFill/>
                    </a:lnL>
                    <a:lnR>
                      <a:noFill/>
                    </a:lnR>
                    <a:lnT>
                      <a:noFill/>
                    </a:lnT>
                    <a:lnB>
                      <a:noFill/>
                    </a:lnB>
                    <a:solidFill>
                      <a:srgbClr val="FFFFFF"/>
                    </a:solidFill>
                  </a:tcPr>
                </a:tc>
                <a:tc>
                  <a:txBody>
                    <a:bodyPr/>
                    <a:lstStyle/>
                    <a:p>
                      <a:pPr algn="l" fontAlgn="b"/>
                      <a:r>
                        <a:rPr lang="en-US" b="1" cap="all">
                          <a:effectLst/>
                        </a:rPr>
                        <a:t>PERFORMANCE ON </a:t>
                      </a:r>
                      <a:r>
                        <a:rPr lang="en-US" b="1" u="none" strike="noStrike" cap="all">
                          <a:effectLst/>
                          <a:hlinkClick r:id="rId3"/>
                        </a:rPr>
                        <a:t>MTEB</a:t>
                      </a:r>
                      <a:r>
                        <a:rPr lang="en-US" b="1" cap="all">
                          <a:effectLst/>
                        </a:rPr>
                        <a:t> EVAL</a:t>
                      </a:r>
                    </a:p>
                  </a:txBody>
                  <a:tcPr marL="76200" marR="76200" marB="28575" anchor="b">
                    <a:lnL>
                      <a:noFill/>
                    </a:lnL>
                    <a:lnR>
                      <a:noFill/>
                    </a:lnR>
                    <a:lnT>
                      <a:noFill/>
                    </a:lnT>
                    <a:lnB>
                      <a:noFill/>
                    </a:lnB>
                    <a:solidFill>
                      <a:srgbClr val="FFFFFF"/>
                    </a:solidFill>
                  </a:tcPr>
                </a:tc>
                <a:tc>
                  <a:txBody>
                    <a:bodyPr/>
                    <a:lstStyle/>
                    <a:p>
                      <a:pPr algn="l" fontAlgn="b"/>
                      <a:r>
                        <a:rPr lang="en-US" b="1" cap="all">
                          <a:effectLst/>
                        </a:rPr>
                        <a:t>MAX INPUT</a:t>
                      </a:r>
                    </a:p>
                  </a:txBody>
                  <a:tcPr marL="76200" marB="28575" anchor="b">
                    <a:lnL>
                      <a:noFill/>
                    </a:lnL>
                    <a:lnR>
                      <a:noFill/>
                    </a:lnR>
                    <a:lnT>
                      <a:noFill/>
                    </a:lnT>
                    <a:lnB>
                      <a:noFill/>
                    </a:lnB>
                    <a:solidFill>
                      <a:srgbClr val="FFFFFF"/>
                    </a:solidFill>
                  </a:tcPr>
                </a:tc>
                <a:extLst>
                  <a:ext uri="{0D108BD9-81ED-4DB2-BD59-A6C34878D82A}">
                    <a16:rowId xmlns:a16="http://schemas.microsoft.com/office/drawing/2014/main" val="3935569390"/>
                  </a:ext>
                </a:extLst>
              </a:tr>
              <a:tr h="0">
                <a:tc>
                  <a:txBody>
                    <a:bodyPr/>
                    <a:lstStyle/>
                    <a:p>
                      <a:pPr fontAlgn="t"/>
                      <a:r>
                        <a:rPr lang="en-US" dirty="0">
                          <a:effectLst/>
                        </a:rPr>
                        <a:t>text-embedding-3-small</a:t>
                      </a:r>
                    </a:p>
                  </a:txBody>
                  <a:tcPr marR="76200" marT="76200" marB="76200">
                    <a:lnL>
                      <a:noFill/>
                    </a:lnL>
                    <a:lnR>
                      <a:noFill/>
                    </a:lnR>
                    <a:lnT>
                      <a:noFill/>
                    </a:lnT>
                    <a:lnB>
                      <a:noFill/>
                    </a:lnB>
                    <a:solidFill>
                      <a:srgbClr val="FFFFFF"/>
                    </a:solidFill>
                  </a:tcPr>
                </a:tc>
                <a:tc>
                  <a:txBody>
                    <a:bodyPr/>
                    <a:lstStyle/>
                    <a:p>
                      <a:pPr fontAlgn="t"/>
                      <a:r>
                        <a:rPr lang="en-US">
                          <a:effectLst/>
                        </a:rPr>
                        <a:t>62,500</a:t>
                      </a:r>
                    </a:p>
                  </a:txBody>
                  <a:tcPr marL="76200" marR="76200" marT="76200" marB="76200">
                    <a:lnL>
                      <a:noFill/>
                    </a:lnL>
                    <a:lnR>
                      <a:noFill/>
                    </a:lnR>
                    <a:lnT>
                      <a:noFill/>
                    </a:lnT>
                    <a:lnB>
                      <a:noFill/>
                    </a:lnB>
                    <a:solidFill>
                      <a:srgbClr val="FFFFFF"/>
                    </a:solidFill>
                  </a:tcPr>
                </a:tc>
                <a:tc>
                  <a:txBody>
                    <a:bodyPr/>
                    <a:lstStyle/>
                    <a:p>
                      <a:pPr fontAlgn="t"/>
                      <a:r>
                        <a:rPr lang="en-US">
                          <a:effectLst/>
                        </a:rPr>
                        <a:t>62.3%</a:t>
                      </a:r>
                    </a:p>
                  </a:txBody>
                  <a:tcPr marL="76200" marR="76200" marT="76200" marB="76200">
                    <a:lnL>
                      <a:noFill/>
                    </a:lnL>
                    <a:lnR>
                      <a:noFill/>
                    </a:lnR>
                    <a:lnT>
                      <a:noFill/>
                    </a:lnT>
                    <a:lnB>
                      <a:noFill/>
                    </a:lnB>
                    <a:solidFill>
                      <a:srgbClr val="FFFFFF"/>
                    </a:solidFill>
                  </a:tcPr>
                </a:tc>
                <a:tc>
                  <a:txBody>
                    <a:bodyPr/>
                    <a:lstStyle/>
                    <a:p>
                      <a:pPr fontAlgn="t"/>
                      <a:r>
                        <a:rPr lang="en-US">
                          <a:effectLst/>
                        </a:rPr>
                        <a:t>8191</a:t>
                      </a:r>
                    </a:p>
                  </a:txBody>
                  <a:tcPr marL="76200" marT="76200" marB="76200">
                    <a:lnL>
                      <a:noFill/>
                    </a:lnL>
                    <a:lnR>
                      <a:noFill/>
                    </a:lnR>
                    <a:lnT>
                      <a:noFill/>
                    </a:lnT>
                    <a:lnB>
                      <a:noFill/>
                    </a:lnB>
                    <a:solidFill>
                      <a:srgbClr val="FFFFFF"/>
                    </a:solidFill>
                  </a:tcPr>
                </a:tc>
                <a:extLst>
                  <a:ext uri="{0D108BD9-81ED-4DB2-BD59-A6C34878D82A}">
                    <a16:rowId xmlns:a16="http://schemas.microsoft.com/office/drawing/2014/main" val="2515518172"/>
                  </a:ext>
                </a:extLst>
              </a:tr>
              <a:tr h="0">
                <a:tc>
                  <a:txBody>
                    <a:bodyPr/>
                    <a:lstStyle/>
                    <a:p>
                      <a:pPr fontAlgn="t"/>
                      <a:r>
                        <a:rPr lang="en-US">
                          <a:effectLst/>
                        </a:rPr>
                        <a:t>text-embedding-3-large</a:t>
                      </a:r>
                    </a:p>
                  </a:txBody>
                  <a:tcPr marR="76200" marT="76200" marB="76200">
                    <a:lnL>
                      <a:noFill/>
                    </a:lnL>
                    <a:lnR>
                      <a:noFill/>
                    </a:lnR>
                    <a:lnT>
                      <a:noFill/>
                    </a:lnT>
                    <a:lnB>
                      <a:noFill/>
                    </a:lnB>
                    <a:solidFill>
                      <a:srgbClr val="FFFFFF"/>
                    </a:solidFill>
                  </a:tcPr>
                </a:tc>
                <a:tc>
                  <a:txBody>
                    <a:bodyPr/>
                    <a:lstStyle/>
                    <a:p>
                      <a:pPr fontAlgn="t"/>
                      <a:r>
                        <a:rPr lang="en-US">
                          <a:effectLst/>
                        </a:rPr>
                        <a:t>9,615</a:t>
                      </a:r>
                    </a:p>
                  </a:txBody>
                  <a:tcPr marL="76200" marR="76200" marT="76200" marB="76200">
                    <a:lnL>
                      <a:noFill/>
                    </a:lnL>
                    <a:lnR>
                      <a:noFill/>
                    </a:lnR>
                    <a:lnT>
                      <a:noFill/>
                    </a:lnT>
                    <a:lnB>
                      <a:noFill/>
                    </a:lnB>
                    <a:solidFill>
                      <a:srgbClr val="FFFFFF"/>
                    </a:solidFill>
                  </a:tcPr>
                </a:tc>
                <a:tc>
                  <a:txBody>
                    <a:bodyPr/>
                    <a:lstStyle/>
                    <a:p>
                      <a:pPr fontAlgn="t"/>
                      <a:r>
                        <a:rPr lang="en-US">
                          <a:effectLst/>
                        </a:rPr>
                        <a:t>64.6%</a:t>
                      </a:r>
                    </a:p>
                  </a:txBody>
                  <a:tcPr marL="76200" marR="76200" marT="76200" marB="76200">
                    <a:lnL>
                      <a:noFill/>
                    </a:lnL>
                    <a:lnR>
                      <a:noFill/>
                    </a:lnR>
                    <a:lnT>
                      <a:noFill/>
                    </a:lnT>
                    <a:lnB>
                      <a:noFill/>
                    </a:lnB>
                    <a:solidFill>
                      <a:srgbClr val="FFFFFF"/>
                    </a:solidFill>
                  </a:tcPr>
                </a:tc>
                <a:tc>
                  <a:txBody>
                    <a:bodyPr/>
                    <a:lstStyle/>
                    <a:p>
                      <a:pPr fontAlgn="t"/>
                      <a:r>
                        <a:rPr lang="en-US">
                          <a:effectLst/>
                        </a:rPr>
                        <a:t>8191</a:t>
                      </a:r>
                    </a:p>
                  </a:txBody>
                  <a:tcPr marL="76200" marT="76200" marB="76200">
                    <a:lnL>
                      <a:noFill/>
                    </a:lnL>
                    <a:lnR>
                      <a:noFill/>
                    </a:lnR>
                    <a:lnT>
                      <a:noFill/>
                    </a:lnT>
                    <a:lnB>
                      <a:noFill/>
                    </a:lnB>
                    <a:solidFill>
                      <a:srgbClr val="FFFFFF"/>
                    </a:solidFill>
                  </a:tcPr>
                </a:tc>
                <a:extLst>
                  <a:ext uri="{0D108BD9-81ED-4DB2-BD59-A6C34878D82A}">
                    <a16:rowId xmlns:a16="http://schemas.microsoft.com/office/drawing/2014/main" val="1579694280"/>
                  </a:ext>
                </a:extLst>
              </a:tr>
              <a:tr h="0">
                <a:tc>
                  <a:txBody>
                    <a:bodyPr/>
                    <a:lstStyle/>
                    <a:p>
                      <a:pPr fontAlgn="t"/>
                      <a:r>
                        <a:rPr lang="en-US" dirty="0">
                          <a:effectLst/>
                        </a:rPr>
                        <a:t>text-embedding-ada-002</a:t>
                      </a:r>
                    </a:p>
                  </a:txBody>
                  <a:tcPr marR="76200" marT="76200" marB="76200">
                    <a:lnL>
                      <a:noFill/>
                    </a:lnL>
                    <a:lnR>
                      <a:noFill/>
                    </a:lnR>
                    <a:lnT>
                      <a:noFill/>
                    </a:lnT>
                    <a:lnB>
                      <a:noFill/>
                    </a:lnB>
                    <a:solidFill>
                      <a:srgbClr val="FFFFFF"/>
                    </a:solidFill>
                  </a:tcPr>
                </a:tc>
                <a:tc>
                  <a:txBody>
                    <a:bodyPr/>
                    <a:lstStyle/>
                    <a:p>
                      <a:pPr fontAlgn="t"/>
                      <a:r>
                        <a:rPr lang="en-US" dirty="0">
                          <a:effectLst/>
                        </a:rPr>
                        <a:t>12,500</a:t>
                      </a:r>
                    </a:p>
                  </a:txBody>
                  <a:tcPr marL="76200" marR="76200" marT="76200" marB="76200">
                    <a:lnL>
                      <a:noFill/>
                    </a:lnL>
                    <a:lnR>
                      <a:noFill/>
                    </a:lnR>
                    <a:lnT>
                      <a:noFill/>
                    </a:lnT>
                    <a:lnB>
                      <a:noFill/>
                    </a:lnB>
                    <a:solidFill>
                      <a:srgbClr val="FFFFFF"/>
                    </a:solidFill>
                  </a:tcPr>
                </a:tc>
                <a:tc>
                  <a:txBody>
                    <a:bodyPr/>
                    <a:lstStyle/>
                    <a:p>
                      <a:pPr fontAlgn="t"/>
                      <a:r>
                        <a:rPr lang="en-US">
                          <a:effectLst/>
                        </a:rPr>
                        <a:t>61.0%</a:t>
                      </a:r>
                    </a:p>
                  </a:txBody>
                  <a:tcPr marL="76200" marR="76200" marT="76200" marB="76200">
                    <a:lnL>
                      <a:noFill/>
                    </a:lnL>
                    <a:lnR>
                      <a:noFill/>
                    </a:lnR>
                    <a:lnT>
                      <a:noFill/>
                    </a:lnT>
                    <a:lnB>
                      <a:noFill/>
                    </a:lnB>
                    <a:solidFill>
                      <a:srgbClr val="FFFFFF"/>
                    </a:solidFill>
                  </a:tcPr>
                </a:tc>
                <a:tc>
                  <a:txBody>
                    <a:bodyPr/>
                    <a:lstStyle/>
                    <a:p>
                      <a:pPr fontAlgn="t"/>
                      <a:r>
                        <a:rPr lang="en-US" dirty="0">
                          <a:effectLst/>
                        </a:rPr>
                        <a:t>8191</a:t>
                      </a:r>
                    </a:p>
                  </a:txBody>
                  <a:tcPr marL="76200" marT="76200" marB="76200">
                    <a:lnL>
                      <a:noFill/>
                    </a:lnL>
                    <a:lnR>
                      <a:noFill/>
                    </a:lnR>
                    <a:lnT>
                      <a:noFill/>
                    </a:lnT>
                    <a:lnB>
                      <a:noFill/>
                    </a:lnB>
                    <a:solidFill>
                      <a:srgbClr val="FFFFFF"/>
                    </a:solidFill>
                  </a:tcPr>
                </a:tc>
                <a:extLst>
                  <a:ext uri="{0D108BD9-81ED-4DB2-BD59-A6C34878D82A}">
                    <a16:rowId xmlns:a16="http://schemas.microsoft.com/office/drawing/2014/main" val="1594734367"/>
                  </a:ext>
                </a:extLst>
              </a:tr>
            </a:tbl>
          </a:graphicData>
        </a:graphic>
      </p:graphicFrame>
    </p:spTree>
    <p:extLst>
      <p:ext uri="{BB962C8B-B14F-4D97-AF65-F5344CB8AC3E}">
        <p14:creationId xmlns:p14="http://schemas.microsoft.com/office/powerpoint/2010/main" val="3466651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AA27-2B23-B5DD-CF6B-FD725B20395F}"/>
              </a:ext>
            </a:extLst>
          </p:cNvPr>
          <p:cNvSpPr>
            <a:spLocks noGrp="1"/>
          </p:cNvSpPr>
          <p:nvPr>
            <p:ph type="title"/>
          </p:nvPr>
        </p:nvSpPr>
        <p:spPr/>
        <p:txBody>
          <a:bodyPr>
            <a:normAutofit/>
          </a:bodyPr>
          <a:lstStyle/>
          <a:p>
            <a:pPr algn="ctr"/>
            <a:r>
              <a:rPr lang="en-IN" sz="2000" b="1" dirty="0">
                <a:latin typeface="Arial" panose="020B0604020202020204" pitchFamily="34" charset="0"/>
                <a:cs typeface="Arial" panose="020B0604020202020204" pitchFamily="34" charset="0"/>
              </a:rPr>
              <a:t>List of Open Source Embeddings models</a:t>
            </a:r>
            <a:endParaRPr lang="en-US" sz="2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4D8DD7D-D636-08F6-AD5B-BC7B6CFE6D76}"/>
              </a:ext>
            </a:extLst>
          </p:cNvPr>
          <p:cNvSpPr>
            <a:spLocks noGrp="1"/>
          </p:cNvSpPr>
          <p:nvPr>
            <p:ph idx="1"/>
          </p:nvPr>
        </p:nvSpPr>
        <p:spPr/>
        <p:txBody>
          <a:bodyPr>
            <a:noAutofit/>
          </a:bodyPr>
          <a:lstStyle/>
          <a:p>
            <a:r>
              <a:rPr lang="en-US" sz="1600" i="0" dirty="0">
                <a:solidFill>
                  <a:srgbClr val="0D0D0D"/>
                </a:solidFill>
                <a:effectLst/>
                <a:latin typeface="Arial" panose="020B0604020202020204" pitchFamily="34" charset="0"/>
                <a:cs typeface="Arial" panose="020B0604020202020204" pitchFamily="34" charset="0"/>
              </a:rPr>
              <a:t>Word2Vec</a:t>
            </a:r>
          </a:p>
          <a:p>
            <a:r>
              <a:rPr lang="en-US" sz="1600" i="0" dirty="0" err="1">
                <a:solidFill>
                  <a:srgbClr val="0D0D0D"/>
                </a:solidFill>
                <a:effectLst/>
                <a:latin typeface="Arial" panose="020B0604020202020204" pitchFamily="34" charset="0"/>
                <a:cs typeface="Arial" panose="020B0604020202020204" pitchFamily="34" charset="0"/>
              </a:rPr>
              <a:t>GloVe</a:t>
            </a:r>
            <a:r>
              <a:rPr lang="en-US" sz="1600" i="0" dirty="0">
                <a:solidFill>
                  <a:srgbClr val="0D0D0D"/>
                </a:solidFill>
                <a:effectLst/>
                <a:latin typeface="Arial" panose="020B0604020202020204" pitchFamily="34" charset="0"/>
                <a:cs typeface="Arial" panose="020B0604020202020204" pitchFamily="34" charset="0"/>
              </a:rPr>
              <a:t> (Global Vectors for Word Representation)</a:t>
            </a:r>
            <a:endParaRPr lang="en-US" sz="1600" dirty="0">
              <a:solidFill>
                <a:srgbClr val="0D0D0D"/>
              </a:solidFill>
              <a:latin typeface="Arial" panose="020B0604020202020204" pitchFamily="34" charset="0"/>
              <a:cs typeface="Arial" panose="020B0604020202020204" pitchFamily="34" charset="0"/>
            </a:endParaRPr>
          </a:p>
          <a:p>
            <a:r>
              <a:rPr lang="en-US" sz="1600" i="0" dirty="0" err="1">
                <a:solidFill>
                  <a:srgbClr val="0D0D0D"/>
                </a:solidFill>
                <a:effectLst/>
                <a:latin typeface="Arial" panose="020B0604020202020204" pitchFamily="34" charset="0"/>
                <a:cs typeface="Arial" panose="020B0604020202020204" pitchFamily="34" charset="0"/>
              </a:rPr>
              <a:t>FastText</a:t>
            </a:r>
            <a:endParaRPr lang="en-US" sz="1600" i="0" dirty="0">
              <a:solidFill>
                <a:srgbClr val="0D0D0D"/>
              </a:solidFill>
              <a:effectLst/>
              <a:latin typeface="Arial" panose="020B0604020202020204" pitchFamily="34" charset="0"/>
              <a:cs typeface="Arial" panose="020B0604020202020204" pitchFamily="34" charset="0"/>
            </a:endParaRPr>
          </a:p>
          <a:p>
            <a:r>
              <a:rPr lang="en-US" sz="1600" i="0" dirty="0">
                <a:solidFill>
                  <a:srgbClr val="0D0D0D"/>
                </a:solidFill>
                <a:effectLst/>
                <a:latin typeface="Arial" panose="020B0604020202020204" pitchFamily="34" charset="0"/>
                <a:cs typeface="Arial" panose="020B0604020202020204" pitchFamily="34" charset="0"/>
              </a:rPr>
              <a:t>BERT (Bidirectional Encoder Representations from Transformers)</a:t>
            </a:r>
          </a:p>
          <a:p>
            <a:r>
              <a:rPr lang="en-US" sz="1600" dirty="0" err="1">
                <a:solidFill>
                  <a:srgbClr val="0D0D0D"/>
                </a:solidFill>
                <a:latin typeface="Arial" panose="020B0604020202020204" pitchFamily="34" charset="0"/>
                <a:cs typeface="Arial" panose="020B0604020202020204" pitchFamily="34" charset="0"/>
                <a:hlinkClick r:id="rId2"/>
              </a:rPr>
              <a:t>Sentense</a:t>
            </a:r>
            <a:r>
              <a:rPr lang="en-US" sz="1600" dirty="0">
                <a:solidFill>
                  <a:srgbClr val="0D0D0D"/>
                </a:solidFill>
                <a:latin typeface="Arial" panose="020B0604020202020204" pitchFamily="34" charset="0"/>
                <a:cs typeface="Arial" panose="020B0604020202020204" pitchFamily="34" charset="0"/>
                <a:hlinkClick r:id="rId2"/>
              </a:rPr>
              <a:t> transformers </a:t>
            </a:r>
            <a:r>
              <a:rPr lang="en-US" sz="1600" dirty="0">
                <a:solidFill>
                  <a:srgbClr val="0D0D0D"/>
                </a:solidFill>
                <a:latin typeface="Arial" panose="020B0604020202020204" pitchFamily="34" charset="0"/>
                <a:cs typeface="Arial" panose="020B0604020202020204" pitchFamily="34" charset="0"/>
              </a:rPr>
              <a:t>(</a:t>
            </a:r>
          </a:p>
          <a:p>
            <a:r>
              <a:rPr lang="en-US" sz="1600" i="0" dirty="0" err="1">
                <a:solidFill>
                  <a:srgbClr val="0D0D0D"/>
                </a:solidFill>
                <a:effectLst/>
                <a:latin typeface="Arial" panose="020B0604020202020204" pitchFamily="34" charset="0"/>
                <a:cs typeface="Arial" panose="020B0604020202020204" pitchFamily="34" charset="0"/>
              </a:rPr>
              <a:t>ELMo</a:t>
            </a:r>
            <a:r>
              <a:rPr lang="en-US" sz="1600" i="0" dirty="0">
                <a:solidFill>
                  <a:srgbClr val="0D0D0D"/>
                </a:solidFill>
                <a:effectLst/>
                <a:latin typeface="Arial" panose="020B0604020202020204" pitchFamily="34" charset="0"/>
                <a:cs typeface="Arial" panose="020B0604020202020204" pitchFamily="34" charset="0"/>
              </a:rPr>
              <a:t> (Embeddings from Language Models)</a:t>
            </a:r>
          </a:p>
          <a:p>
            <a:r>
              <a:rPr lang="en-US" sz="1600" i="0" dirty="0">
                <a:solidFill>
                  <a:srgbClr val="0D0D0D"/>
                </a:solidFill>
                <a:effectLst/>
                <a:latin typeface="Arial" panose="020B0604020202020204" pitchFamily="34" charset="0"/>
                <a:cs typeface="Arial" panose="020B0604020202020204" pitchFamily="34" charset="0"/>
              </a:rPr>
              <a:t>Doc2Vec</a:t>
            </a:r>
            <a:endParaRPr lang="en-US" sz="1600" dirty="0">
              <a:solidFill>
                <a:srgbClr val="0D0D0D"/>
              </a:solidFill>
              <a:latin typeface="Arial" panose="020B0604020202020204" pitchFamily="34" charset="0"/>
              <a:cs typeface="Arial" panose="020B0604020202020204" pitchFamily="34" charset="0"/>
            </a:endParaRPr>
          </a:p>
          <a:p>
            <a:r>
              <a:rPr lang="en-US" sz="1600" i="0" dirty="0">
                <a:solidFill>
                  <a:srgbClr val="0D0D0D"/>
                </a:solidFill>
                <a:effectLst/>
                <a:latin typeface="Arial" panose="020B0604020202020204" pitchFamily="34" charset="0"/>
                <a:cs typeface="Arial" panose="020B0604020202020204" pitchFamily="34" charset="0"/>
              </a:rPr>
              <a:t>Universal Sentence Encoder</a:t>
            </a:r>
          </a:p>
          <a:p>
            <a:r>
              <a:rPr lang="en-US" sz="1600" i="0" dirty="0">
                <a:solidFill>
                  <a:srgbClr val="0D0D0D"/>
                </a:solidFill>
                <a:effectLst/>
                <a:latin typeface="Arial" panose="020B0604020202020204" pitchFamily="34" charset="0"/>
                <a:cs typeface="Arial" panose="020B0604020202020204" pitchFamily="34" charset="0"/>
              </a:rPr>
              <a:t>Siamese Neural Networks</a:t>
            </a:r>
            <a:endParaRPr lang="en-US" sz="1600" dirty="0">
              <a:solidFill>
                <a:srgbClr val="0D0D0D"/>
              </a:solidFill>
              <a:latin typeface="Arial" panose="020B0604020202020204" pitchFamily="34" charset="0"/>
              <a:cs typeface="Arial" panose="020B0604020202020204" pitchFamily="34" charset="0"/>
            </a:endParaRPr>
          </a:p>
          <a:p>
            <a:r>
              <a:rPr lang="en-US" sz="1600" i="0" dirty="0" err="1">
                <a:solidFill>
                  <a:srgbClr val="0D0D0D"/>
                </a:solidFill>
                <a:effectLst/>
                <a:latin typeface="Arial" panose="020B0604020202020204" pitchFamily="34" charset="0"/>
                <a:cs typeface="Arial" panose="020B0604020202020204" pitchFamily="34" charset="0"/>
              </a:rPr>
              <a:t>ResNet</a:t>
            </a:r>
            <a:endParaRPr lang="en-US" sz="1600" i="0" dirty="0">
              <a:solidFill>
                <a:srgbClr val="0D0D0D"/>
              </a:solidFill>
              <a:effectLst/>
              <a:latin typeface="Arial" panose="020B0604020202020204" pitchFamily="34" charset="0"/>
              <a:cs typeface="Arial" panose="020B0604020202020204" pitchFamily="34" charset="0"/>
            </a:endParaRPr>
          </a:p>
          <a:p>
            <a:r>
              <a:rPr lang="en-US" sz="1600" i="0" dirty="0">
                <a:solidFill>
                  <a:srgbClr val="0D0D0D"/>
                </a:solidFill>
                <a:effectLst/>
                <a:latin typeface="Arial" panose="020B0604020202020204" pitchFamily="34" charset="0"/>
                <a:cs typeface="Arial" panose="020B0604020202020204" pitchFamily="34" charset="0"/>
              </a:rPr>
              <a:t>VGG16/VGG19</a:t>
            </a:r>
          </a:p>
          <a:p>
            <a:r>
              <a:rPr lang="en-US" sz="1600" i="0" dirty="0">
                <a:solidFill>
                  <a:srgbClr val="0D0D0D"/>
                </a:solidFill>
                <a:effectLst/>
                <a:latin typeface="Arial" panose="020B0604020202020204" pitchFamily="34" charset="0"/>
                <a:cs typeface="Arial" panose="020B0604020202020204" pitchFamily="34" charset="0"/>
              </a:rPr>
              <a:t>BERT-based Models (e.g., </a:t>
            </a:r>
            <a:r>
              <a:rPr lang="en-US" sz="1600" i="0" dirty="0" err="1">
                <a:solidFill>
                  <a:srgbClr val="0D0D0D"/>
                </a:solidFill>
                <a:effectLst/>
                <a:latin typeface="Arial" panose="020B0604020202020204" pitchFamily="34" charset="0"/>
                <a:cs typeface="Arial" panose="020B0604020202020204" pitchFamily="34" charset="0"/>
              </a:rPr>
              <a:t>RoBERTa</a:t>
            </a:r>
            <a:r>
              <a:rPr lang="en-US" sz="1600" i="0" dirty="0">
                <a:solidFill>
                  <a:srgbClr val="0D0D0D"/>
                </a:solidFill>
                <a:effectLst/>
                <a:latin typeface="Arial" panose="020B0604020202020204" pitchFamily="34" charset="0"/>
                <a:cs typeface="Arial" panose="020B0604020202020204" pitchFamily="34" charset="0"/>
              </a:rPr>
              <a:t>, </a:t>
            </a:r>
            <a:r>
              <a:rPr lang="en-US" sz="1600" i="0" dirty="0" err="1">
                <a:solidFill>
                  <a:srgbClr val="0D0D0D"/>
                </a:solidFill>
                <a:effectLst/>
                <a:latin typeface="Arial" panose="020B0604020202020204" pitchFamily="34" charset="0"/>
                <a:cs typeface="Arial" panose="020B0604020202020204" pitchFamily="34" charset="0"/>
              </a:rPr>
              <a:t>DistilBERT</a:t>
            </a:r>
            <a:r>
              <a:rPr lang="en-US" sz="1600" i="0" dirty="0">
                <a:solidFill>
                  <a:srgbClr val="0D0D0D"/>
                </a:solidFill>
                <a:effectLst/>
                <a:latin typeface="Arial" panose="020B0604020202020204" pitchFamily="34" charset="0"/>
                <a:cs typeface="Arial" panose="020B0604020202020204" pitchFamily="34" charset="0"/>
              </a:rPr>
              <a:t>, ALBERT)</a:t>
            </a:r>
          </a:p>
          <a:p>
            <a:r>
              <a:rPr lang="en-US" sz="1600" i="0" dirty="0">
                <a:solidFill>
                  <a:srgbClr val="0D0D0D"/>
                </a:solidFill>
                <a:effectLst/>
                <a:latin typeface="Arial" panose="020B0604020202020204" pitchFamily="34" charset="0"/>
                <a:cs typeface="Arial" panose="020B0604020202020204" pitchFamily="34" charset="0"/>
              </a:rPr>
              <a:t>Graph Embedding Models (e.g., </a:t>
            </a:r>
            <a:r>
              <a:rPr lang="en-US" sz="1600" i="0" dirty="0" err="1">
                <a:solidFill>
                  <a:srgbClr val="0D0D0D"/>
                </a:solidFill>
                <a:effectLst/>
                <a:latin typeface="Arial" panose="020B0604020202020204" pitchFamily="34" charset="0"/>
                <a:cs typeface="Arial" panose="020B0604020202020204" pitchFamily="34" charset="0"/>
              </a:rPr>
              <a:t>GraphSAGE</a:t>
            </a:r>
            <a:r>
              <a:rPr lang="en-US" sz="1600" i="0" dirty="0">
                <a:solidFill>
                  <a:srgbClr val="0D0D0D"/>
                </a:solidFill>
                <a:effectLst/>
                <a:latin typeface="Arial" panose="020B0604020202020204" pitchFamily="34" charset="0"/>
                <a:cs typeface="Arial" panose="020B0604020202020204" pitchFamily="34" charset="0"/>
              </a:rPr>
              <a:t>, Node2Vec)</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1921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int">
            <a:extLst>
              <a:ext uri="{FF2B5EF4-FFF2-40B4-BE49-F238E27FC236}">
                <a16:creationId xmlns:a16="http://schemas.microsoft.com/office/drawing/2014/main" id="{FB62F605-0D29-07F8-F642-DD2626C78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0"/>
            <a:ext cx="12193117"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4C22F3F7-C4F6-C120-9D45-79509746A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0"/>
            <a:ext cx="11417531" cy="6858000"/>
          </a:xfrm>
          <a:prstGeom prst="rect">
            <a:avLst/>
          </a:prstGeom>
          <a:ln>
            <a:noFill/>
          </a:ln>
          <a:effectLst>
            <a:outerShdw blurRad="317500" dist="127000" dir="2400000" sx="95000" sy="95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9422A42-7681-ACCB-2201-0E9AC03AA1C6}"/>
              </a:ext>
            </a:extLst>
          </p:cNvPr>
          <p:cNvSpPr/>
          <p:nvPr/>
        </p:nvSpPr>
        <p:spPr>
          <a:xfrm>
            <a:off x="0" y="2394182"/>
            <a:ext cx="12192000" cy="1754326"/>
          </a:xfrm>
          <a:prstGeom prst="rect">
            <a:avLst/>
          </a:prstGeom>
          <a:noFill/>
        </p:spPr>
        <p:txBody>
          <a:bodyPr wrap="square" lIns="91440" tIns="45720" rIns="91440" bIns="45720">
            <a:spAutoFit/>
          </a:bodyPr>
          <a:lstStyle/>
          <a:p>
            <a:pPr algn="ctr"/>
            <a:r>
              <a:rPr lang="en-US" sz="5400" b="0" i="0" kern="1200" cap="none" spc="0" dirty="0">
                <a:ln w="0"/>
                <a:solidFill>
                  <a:schemeClr val="tx1"/>
                </a:solidFill>
                <a:effectLst>
                  <a:outerShdw blurRad="38100" dist="19050" dir="2700000" algn="tl" rotWithShape="0">
                    <a:schemeClr val="dk1">
                      <a:alpha val="40000"/>
                    </a:schemeClr>
                  </a:outerShdw>
                </a:effectLst>
                <a:latin typeface="+mj-lt"/>
                <a:ea typeface="+mj-ea"/>
                <a:cs typeface="+mj-cs"/>
              </a:rPr>
              <a:t>Effect of change in the dimension of Embedding Model?</a:t>
            </a:r>
            <a:endParaRPr lang="en-US"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7" name="Diagram 6">
            <a:extLst>
              <a:ext uri="{FF2B5EF4-FFF2-40B4-BE49-F238E27FC236}">
                <a16:creationId xmlns:a16="http://schemas.microsoft.com/office/drawing/2014/main" id="{E1E4D2F5-21A7-684D-8390-AF48D1FA5F15}"/>
              </a:ext>
            </a:extLst>
          </p:cNvPr>
          <p:cNvGraphicFramePr/>
          <p:nvPr>
            <p:extLst>
              <p:ext uri="{D42A27DB-BD31-4B8C-83A1-F6EECF244321}">
                <p14:modId xmlns:p14="http://schemas.microsoft.com/office/powerpoint/2010/main" val="2874280199"/>
              </p:ext>
            </p:extLst>
          </p:nvPr>
        </p:nvGraphicFramePr>
        <p:xfrm>
          <a:off x="564070" y="344842"/>
          <a:ext cx="11062741" cy="6168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77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7"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52" name="Rectangle 51">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6444" y="0"/>
            <a:ext cx="6075554" cy="6858000"/>
          </a:xfrm>
          <a:prstGeom prst="rect">
            <a:avLst/>
          </a:prstGeom>
          <a:ln>
            <a:noFill/>
          </a:ln>
          <a:effectLst>
            <a:outerShdw blurRad="508000" dist="190500" dir="5460000" sx="93000" sy="93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DEE6F-6213-D6F4-D0C5-EA117D27EE9B}"/>
              </a:ext>
            </a:extLst>
          </p:cNvPr>
          <p:cNvSpPr>
            <a:spLocks noGrp="1"/>
          </p:cNvSpPr>
          <p:nvPr>
            <p:ph type="title"/>
          </p:nvPr>
        </p:nvSpPr>
        <p:spPr>
          <a:xfrm>
            <a:off x="0" y="0"/>
            <a:ext cx="12191998" cy="929113"/>
          </a:xfrm>
        </p:spPr>
        <p:txBody>
          <a:bodyPr anchor="ctr">
            <a:normAutofit/>
          </a:bodyPr>
          <a:lstStyle/>
          <a:p>
            <a:r>
              <a:rPr lang="en-IN" sz="4000" dirty="0">
                <a:cs typeface="Arial" panose="020B0604020202020204" pitchFamily="34" charset="0"/>
              </a:rPr>
              <a:t>List of Traditional Databases</a:t>
            </a:r>
            <a:endParaRPr lang="en-US" sz="4000" dirty="0">
              <a:cs typeface="Arial" panose="020B0604020202020204" pitchFamily="34" charset="0"/>
            </a:endParaRPr>
          </a:p>
        </p:txBody>
      </p:sp>
      <p:graphicFrame>
        <p:nvGraphicFramePr>
          <p:cNvPr id="4" name="Diagram 3">
            <a:extLst>
              <a:ext uri="{FF2B5EF4-FFF2-40B4-BE49-F238E27FC236}">
                <a16:creationId xmlns:a16="http://schemas.microsoft.com/office/drawing/2014/main" id="{0FEAD6CF-545E-FAA3-B11D-DB20ABB2C51F}"/>
              </a:ext>
            </a:extLst>
          </p:cNvPr>
          <p:cNvGraphicFramePr/>
          <p:nvPr>
            <p:extLst>
              <p:ext uri="{D42A27DB-BD31-4B8C-83A1-F6EECF244321}">
                <p14:modId xmlns:p14="http://schemas.microsoft.com/office/powerpoint/2010/main" val="849381839"/>
              </p:ext>
            </p:extLst>
          </p:nvPr>
        </p:nvGraphicFramePr>
        <p:xfrm>
          <a:off x="216576" y="1184223"/>
          <a:ext cx="1134084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3578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96AC-DD0E-2A63-34AD-452E3F15B325}"/>
              </a:ext>
            </a:extLst>
          </p:cNvPr>
          <p:cNvSpPr>
            <a:spLocks noGrp="1"/>
          </p:cNvSpPr>
          <p:nvPr>
            <p:ph type="title"/>
          </p:nvPr>
        </p:nvSpPr>
        <p:spPr/>
        <p:txBody>
          <a:bodyPr>
            <a:normAutofit/>
          </a:bodyPr>
          <a:lstStyle/>
          <a:p>
            <a:pPr algn="ctr"/>
            <a:r>
              <a:rPr lang="en-IN" sz="2000" b="1" dirty="0">
                <a:latin typeface="Arial" panose="020B0604020202020204" pitchFamily="34" charset="0"/>
                <a:cs typeface="Arial" panose="020B0604020202020204" pitchFamily="34" charset="0"/>
              </a:rPr>
              <a:t>Methods for Similarity search</a:t>
            </a:r>
            <a:endParaRPr lang="en-US" sz="2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B0F245B-A843-C5FB-D2DD-F1E60655A5FD}"/>
              </a:ext>
            </a:extLst>
          </p:cNvPr>
          <p:cNvSpPr>
            <a:spLocks noGrp="1"/>
          </p:cNvSpPr>
          <p:nvPr>
            <p:ph idx="1"/>
          </p:nvPr>
        </p:nvSpPr>
        <p:spPr/>
        <p:txBody>
          <a:bodyPr>
            <a:normAutofit/>
          </a:bodyPr>
          <a:lstStyle/>
          <a:p>
            <a:r>
              <a:rPr lang="en-US" sz="1600" i="0" dirty="0">
                <a:solidFill>
                  <a:srgbClr val="0D0D0D"/>
                </a:solidFill>
                <a:effectLst/>
                <a:latin typeface="Arial" panose="020B0604020202020204" pitchFamily="34" charset="0"/>
                <a:cs typeface="Arial" panose="020B0604020202020204" pitchFamily="34" charset="0"/>
              </a:rPr>
              <a:t>Cosine Similarity</a:t>
            </a:r>
          </a:p>
          <a:p>
            <a:r>
              <a:rPr lang="en-US" sz="1600" i="0" dirty="0">
                <a:solidFill>
                  <a:srgbClr val="0D0D0D"/>
                </a:solidFill>
                <a:effectLst/>
                <a:latin typeface="Arial" panose="020B0604020202020204" pitchFamily="34" charset="0"/>
                <a:cs typeface="Arial" panose="020B0604020202020204" pitchFamily="34" charset="0"/>
              </a:rPr>
              <a:t>Euclidean Distance</a:t>
            </a:r>
            <a:endParaRPr lang="en-US" sz="1600" dirty="0">
              <a:solidFill>
                <a:srgbClr val="0D0D0D"/>
              </a:solidFill>
              <a:latin typeface="Arial" panose="020B0604020202020204" pitchFamily="34" charset="0"/>
              <a:cs typeface="Arial" panose="020B0604020202020204" pitchFamily="34" charset="0"/>
            </a:endParaRPr>
          </a:p>
          <a:p>
            <a:r>
              <a:rPr lang="en-US" sz="1600" i="0" dirty="0">
                <a:solidFill>
                  <a:srgbClr val="0D0D0D"/>
                </a:solidFill>
                <a:effectLst/>
                <a:latin typeface="Arial" panose="020B0604020202020204" pitchFamily="34" charset="0"/>
                <a:cs typeface="Arial" panose="020B0604020202020204" pitchFamily="34" charset="0"/>
              </a:rPr>
              <a:t>Manhattan Distance (L1 Distance)</a:t>
            </a:r>
          </a:p>
          <a:p>
            <a:r>
              <a:rPr lang="en-US" sz="1600" i="0" dirty="0" err="1">
                <a:solidFill>
                  <a:srgbClr val="0D0D0D"/>
                </a:solidFill>
                <a:effectLst/>
                <a:latin typeface="Arial" panose="020B0604020202020204" pitchFamily="34" charset="0"/>
                <a:cs typeface="Arial" panose="020B0604020202020204" pitchFamily="34" charset="0"/>
              </a:rPr>
              <a:t>Minkowski</a:t>
            </a:r>
            <a:r>
              <a:rPr lang="en-US" sz="1600" i="0" dirty="0">
                <a:solidFill>
                  <a:srgbClr val="0D0D0D"/>
                </a:solidFill>
                <a:effectLst/>
                <a:latin typeface="Arial" panose="020B0604020202020204" pitchFamily="34" charset="0"/>
                <a:cs typeface="Arial" panose="020B0604020202020204" pitchFamily="34" charset="0"/>
              </a:rPr>
              <a:t> Distance</a:t>
            </a:r>
            <a:endParaRPr lang="en-US" sz="1600" dirty="0">
              <a:solidFill>
                <a:srgbClr val="0D0D0D"/>
              </a:solidFill>
              <a:latin typeface="Arial" panose="020B0604020202020204" pitchFamily="34" charset="0"/>
              <a:cs typeface="Arial" panose="020B0604020202020204" pitchFamily="34" charset="0"/>
            </a:endParaRPr>
          </a:p>
          <a:p>
            <a:r>
              <a:rPr lang="en-US" sz="1600" i="0" dirty="0">
                <a:solidFill>
                  <a:srgbClr val="0D0D0D"/>
                </a:solidFill>
                <a:effectLst/>
                <a:latin typeface="Arial" panose="020B0604020202020204" pitchFamily="34" charset="0"/>
                <a:cs typeface="Arial" panose="020B0604020202020204" pitchFamily="34" charset="0"/>
              </a:rPr>
              <a:t>Jaccard Similarity</a:t>
            </a:r>
          </a:p>
          <a:p>
            <a:r>
              <a:rPr lang="en-US" sz="1600" i="0" dirty="0">
                <a:solidFill>
                  <a:srgbClr val="0D0D0D"/>
                </a:solidFill>
                <a:effectLst/>
                <a:latin typeface="Arial" panose="020B0604020202020204" pitchFamily="34" charset="0"/>
                <a:cs typeface="Arial" panose="020B0604020202020204" pitchFamily="34" charset="0"/>
              </a:rPr>
              <a:t>Hamming Distance</a:t>
            </a:r>
            <a:endParaRPr lang="en-US" sz="1600" dirty="0">
              <a:solidFill>
                <a:srgbClr val="0D0D0D"/>
              </a:solidFill>
              <a:latin typeface="Arial" panose="020B0604020202020204" pitchFamily="34" charset="0"/>
              <a:cs typeface="Arial" panose="020B0604020202020204" pitchFamily="34" charset="0"/>
            </a:endParaRPr>
          </a:p>
          <a:p>
            <a:r>
              <a:rPr lang="en-US" sz="1600" i="0" dirty="0">
                <a:solidFill>
                  <a:srgbClr val="0D0D0D"/>
                </a:solidFill>
                <a:effectLst/>
                <a:latin typeface="Arial" panose="020B0604020202020204" pitchFamily="34" charset="0"/>
                <a:cs typeface="Arial" panose="020B0604020202020204" pitchFamily="34" charset="0"/>
              </a:rPr>
              <a:t>Pearson Correlation Coefficient</a:t>
            </a:r>
          </a:p>
          <a:p>
            <a:r>
              <a:rPr lang="en-US" sz="1600" i="0" dirty="0">
                <a:solidFill>
                  <a:srgbClr val="0D0D0D"/>
                </a:solidFill>
                <a:effectLst/>
                <a:latin typeface="Arial" panose="020B0604020202020204" pitchFamily="34" charset="0"/>
                <a:cs typeface="Arial" panose="020B0604020202020204" pitchFamily="34" charset="0"/>
              </a:rPr>
              <a:t>Spearman Rank Correlation</a:t>
            </a:r>
            <a:endParaRPr lang="en-US" sz="1600" dirty="0">
              <a:solidFill>
                <a:srgbClr val="0D0D0D"/>
              </a:solidFill>
              <a:latin typeface="Arial" panose="020B0604020202020204" pitchFamily="34" charset="0"/>
              <a:cs typeface="Arial" panose="020B0604020202020204" pitchFamily="34" charset="0"/>
            </a:endParaRPr>
          </a:p>
          <a:p>
            <a:r>
              <a:rPr lang="en-US" sz="1600" i="0" dirty="0" err="1">
                <a:solidFill>
                  <a:srgbClr val="0D0D0D"/>
                </a:solidFill>
                <a:effectLst/>
                <a:latin typeface="Arial" panose="020B0604020202020204" pitchFamily="34" charset="0"/>
                <a:cs typeface="Arial" panose="020B0604020202020204" pitchFamily="34" charset="0"/>
              </a:rPr>
              <a:t>Kullback-Leibler</a:t>
            </a:r>
            <a:r>
              <a:rPr lang="en-US" sz="1600" i="0" dirty="0">
                <a:solidFill>
                  <a:srgbClr val="0D0D0D"/>
                </a:solidFill>
                <a:effectLst/>
                <a:latin typeface="Arial" panose="020B0604020202020204" pitchFamily="34" charset="0"/>
                <a:cs typeface="Arial" panose="020B0604020202020204" pitchFamily="34" charset="0"/>
              </a:rPr>
              <a:t> Divergence</a:t>
            </a:r>
          </a:p>
          <a:p>
            <a:r>
              <a:rPr lang="en-US" sz="1600" i="0" dirty="0">
                <a:solidFill>
                  <a:srgbClr val="0D0D0D"/>
                </a:solidFill>
                <a:effectLst/>
                <a:latin typeface="Arial" panose="020B0604020202020204" pitchFamily="34" charset="0"/>
                <a:cs typeface="Arial" panose="020B0604020202020204" pitchFamily="34" charset="0"/>
              </a:rPr>
              <a:t>Earth Mover's Distance (EMD)</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6537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52" name="Rectangle 51">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6444" y="0"/>
            <a:ext cx="6075554" cy="6858000"/>
          </a:xfrm>
          <a:prstGeom prst="rect">
            <a:avLst/>
          </a:prstGeom>
          <a:ln>
            <a:noFill/>
          </a:ln>
          <a:effectLst>
            <a:outerShdw blurRad="508000" dist="190500" dir="5460000" sx="93000" sy="93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DEE6F-6213-D6F4-D0C5-EA117D27EE9B}"/>
              </a:ext>
            </a:extLst>
          </p:cNvPr>
          <p:cNvSpPr>
            <a:spLocks noGrp="1"/>
          </p:cNvSpPr>
          <p:nvPr>
            <p:ph type="title"/>
          </p:nvPr>
        </p:nvSpPr>
        <p:spPr>
          <a:xfrm>
            <a:off x="0" y="0"/>
            <a:ext cx="12191998" cy="929113"/>
          </a:xfrm>
        </p:spPr>
        <p:txBody>
          <a:bodyPr anchor="ctr">
            <a:normAutofit/>
          </a:bodyPr>
          <a:lstStyle/>
          <a:p>
            <a:r>
              <a:rPr lang="en-IN" sz="4000" dirty="0">
                <a:cs typeface="Arial" panose="020B0604020202020204" pitchFamily="34" charset="0"/>
              </a:rPr>
              <a:t>List of Vector Databases</a:t>
            </a:r>
            <a:endParaRPr lang="en-US" sz="4000" dirty="0">
              <a:cs typeface="Arial" panose="020B0604020202020204" pitchFamily="34" charset="0"/>
            </a:endParaRPr>
          </a:p>
        </p:txBody>
      </p:sp>
      <p:graphicFrame>
        <p:nvGraphicFramePr>
          <p:cNvPr id="3" name="Diagram 2">
            <a:extLst>
              <a:ext uri="{FF2B5EF4-FFF2-40B4-BE49-F238E27FC236}">
                <a16:creationId xmlns:a16="http://schemas.microsoft.com/office/drawing/2014/main" id="{B9622A43-E378-8C94-6267-C32E44F63052}"/>
              </a:ext>
            </a:extLst>
          </p:cNvPr>
          <p:cNvGraphicFramePr/>
          <p:nvPr>
            <p:extLst>
              <p:ext uri="{D42A27DB-BD31-4B8C-83A1-F6EECF244321}">
                <p14:modId xmlns:p14="http://schemas.microsoft.com/office/powerpoint/2010/main" val="1576522115"/>
              </p:ext>
            </p:extLst>
          </p:nvPr>
        </p:nvGraphicFramePr>
        <p:xfrm>
          <a:off x="141624" y="1194130"/>
          <a:ext cx="1188048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0321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Isosceles Triangle 4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EEDC3805-0867-37AC-7843-887648790A4F}"/>
              </a:ext>
            </a:extLst>
          </p:cNvPr>
          <p:cNvGrpSpPr/>
          <p:nvPr/>
        </p:nvGrpSpPr>
        <p:grpSpPr>
          <a:xfrm>
            <a:off x="10580" y="97"/>
            <a:ext cx="12170838" cy="6892487"/>
            <a:chOff x="10580" y="97"/>
            <a:chExt cx="12170838" cy="6892487"/>
          </a:xfrm>
        </p:grpSpPr>
        <p:sp>
          <p:nvSpPr>
            <p:cNvPr id="5" name="Freeform: Shape 4">
              <a:extLst>
                <a:ext uri="{FF2B5EF4-FFF2-40B4-BE49-F238E27FC236}">
                  <a16:creationId xmlns:a16="http://schemas.microsoft.com/office/drawing/2014/main" id="{95BFF579-5DCB-50F0-660E-0E2A0FC950B5}"/>
                </a:ext>
              </a:extLst>
            </p:cNvPr>
            <p:cNvSpPr/>
            <p:nvPr/>
          </p:nvSpPr>
          <p:spPr>
            <a:xfrm>
              <a:off x="4900110" y="4611999"/>
              <a:ext cx="2381378" cy="2280585"/>
            </a:xfrm>
            <a:custGeom>
              <a:avLst/>
              <a:gdLst>
                <a:gd name="connsiteX0" fmla="*/ 0 w 1986676"/>
                <a:gd name="connsiteY0" fmla="*/ 993338 h 1986676"/>
                <a:gd name="connsiteX1" fmla="*/ 993338 w 1986676"/>
                <a:gd name="connsiteY1" fmla="*/ 0 h 1986676"/>
                <a:gd name="connsiteX2" fmla="*/ 1986676 w 1986676"/>
                <a:gd name="connsiteY2" fmla="*/ 993338 h 1986676"/>
                <a:gd name="connsiteX3" fmla="*/ 993338 w 1986676"/>
                <a:gd name="connsiteY3" fmla="*/ 1986676 h 1986676"/>
                <a:gd name="connsiteX4" fmla="*/ 0 w 1986676"/>
                <a:gd name="connsiteY4" fmla="*/ 993338 h 1986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6676" h="1986676">
                  <a:moveTo>
                    <a:pt x="0" y="993338"/>
                  </a:moveTo>
                  <a:cubicBezTo>
                    <a:pt x="0" y="444733"/>
                    <a:pt x="444733" y="0"/>
                    <a:pt x="993338" y="0"/>
                  </a:cubicBezTo>
                  <a:cubicBezTo>
                    <a:pt x="1541943" y="0"/>
                    <a:pt x="1986676" y="444733"/>
                    <a:pt x="1986676" y="993338"/>
                  </a:cubicBezTo>
                  <a:cubicBezTo>
                    <a:pt x="1986676" y="1541943"/>
                    <a:pt x="1541943" y="1986676"/>
                    <a:pt x="993338" y="1986676"/>
                  </a:cubicBezTo>
                  <a:cubicBezTo>
                    <a:pt x="444733" y="1986676"/>
                    <a:pt x="0" y="1541943"/>
                    <a:pt x="0" y="993338"/>
                  </a:cubicBez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06182" tIns="306182" rIns="306182" bIns="306182" numCol="1" spcCol="1270" anchor="ctr" anchorCtr="0">
              <a:noAutofit/>
            </a:bodyPr>
            <a:lstStyle/>
            <a:p>
              <a:pPr marL="0" lvl="0" indent="0" algn="ctr" defTabSz="1066800">
                <a:lnSpc>
                  <a:spcPct val="90000"/>
                </a:lnSpc>
                <a:spcBef>
                  <a:spcPct val="0"/>
                </a:spcBef>
                <a:spcAft>
                  <a:spcPct val="35000"/>
                </a:spcAft>
                <a:buNone/>
              </a:pPr>
              <a:r>
                <a:rPr lang="en-IN" sz="2800" kern="1200" dirty="0">
                  <a:cs typeface="Arial" panose="020B0604020202020204" pitchFamily="34" charset="0"/>
                </a:rPr>
                <a:t>Challenges of traditional databases</a:t>
              </a:r>
              <a:endParaRPr lang="en-US" sz="2800" kern="1200" dirty="0"/>
            </a:p>
          </p:txBody>
        </p:sp>
        <p:sp>
          <p:nvSpPr>
            <p:cNvPr id="6" name="Arrow: Left 5">
              <a:extLst>
                <a:ext uri="{FF2B5EF4-FFF2-40B4-BE49-F238E27FC236}">
                  <a16:creationId xmlns:a16="http://schemas.microsoft.com/office/drawing/2014/main" id="{DC896685-0397-73F9-813B-2CC03D005659}"/>
                </a:ext>
              </a:extLst>
            </p:cNvPr>
            <p:cNvSpPr/>
            <p:nvPr/>
          </p:nvSpPr>
          <p:spPr>
            <a:xfrm rot="10800000">
              <a:off x="705917" y="5581460"/>
              <a:ext cx="4154923" cy="566202"/>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US"/>
            </a:p>
          </p:txBody>
        </p:sp>
        <p:sp>
          <p:nvSpPr>
            <p:cNvPr id="7" name="Freeform: Shape 6">
              <a:extLst>
                <a:ext uri="{FF2B5EF4-FFF2-40B4-BE49-F238E27FC236}">
                  <a16:creationId xmlns:a16="http://schemas.microsoft.com/office/drawing/2014/main" id="{A3E7501A-9C3C-3F61-8EE5-1FEA3CE3AC2B}"/>
                </a:ext>
              </a:extLst>
            </p:cNvPr>
            <p:cNvSpPr/>
            <p:nvPr/>
          </p:nvSpPr>
          <p:spPr>
            <a:xfrm>
              <a:off x="10580" y="5308292"/>
              <a:ext cx="1390673" cy="1112539"/>
            </a:xfrm>
            <a:custGeom>
              <a:avLst/>
              <a:gdLst>
                <a:gd name="connsiteX0" fmla="*/ 0 w 1390673"/>
                <a:gd name="connsiteY0" fmla="*/ 111254 h 1112539"/>
                <a:gd name="connsiteX1" fmla="*/ 111254 w 1390673"/>
                <a:gd name="connsiteY1" fmla="*/ 0 h 1112539"/>
                <a:gd name="connsiteX2" fmla="*/ 1279419 w 1390673"/>
                <a:gd name="connsiteY2" fmla="*/ 0 h 1112539"/>
                <a:gd name="connsiteX3" fmla="*/ 1390673 w 1390673"/>
                <a:gd name="connsiteY3" fmla="*/ 111254 h 1112539"/>
                <a:gd name="connsiteX4" fmla="*/ 1390673 w 1390673"/>
                <a:gd name="connsiteY4" fmla="*/ 1001285 h 1112539"/>
                <a:gd name="connsiteX5" fmla="*/ 1279419 w 1390673"/>
                <a:gd name="connsiteY5" fmla="*/ 1112539 h 1112539"/>
                <a:gd name="connsiteX6" fmla="*/ 111254 w 1390673"/>
                <a:gd name="connsiteY6" fmla="*/ 1112539 h 1112539"/>
                <a:gd name="connsiteX7" fmla="*/ 0 w 1390673"/>
                <a:gd name="connsiteY7" fmla="*/ 1001285 h 1112539"/>
                <a:gd name="connsiteX8" fmla="*/ 0 w 1390673"/>
                <a:gd name="connsiteY8" fmla="*/ 111254 h 111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0673" h="1112539">
                  <a:moveTo>
                    <a:pt x="0" y="111254"/>
                  </a:moveTo>
                  <a:cubicBezTo>
                    <a:pt x="0" y="49810"/>
                    <a:pt x="49810" y="0"/>
                    <a:pt x="111254" y="0"/>
                  </a:cubicBezTo>
                  <a:lnTo>
                    <a:pt x="1279419" y="0"/>
                  </a:lnTo>
                  <a:cubicBezTo>
                    <a:pt x="1340863" y="0"/>
                    <a:pt x="1390673" y="49810"/>
                    <a:pt x="1390673" y="111254"/>
                  </a:cubicBezTo>
                  <a:lnTo>
                    <a:pt x="1390673" y="1001285"/>
                  </a:lnTo>
                  <a:cubicBezTo>
                    <a:pt x="1390673" y="1062729"/>
                    <a:pt x="1340863" y="1112539"/>
                    <a:pt x="1279419" y="1112539"/>
                  </a:cubicBezTo>
                  <a:lnTo>
                    <a:pt x="111254" y="1112539"/>
                  </a:lnTo>
                  <a:cubicBezTo>
                    <a:pt x="49810" y="1112539"/>
                    <a:pt x="0" y="1062729"/>
                    <a:pt x="0" y="1001285"/>
                  </a:cubicBezTo>
                  <a:lnTo>
                    <a:pt x="0" y="111254"/>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61160" tIns="61160" rIns="61160" bIns="61160" numCol="1" spcCol="1270" anchor="ctr" anchorCtr="0">
              <a:noAutofit/>
            </a:bodyPr>
            <a:lstStyle/>
            <a:p>
              <a:pPr marL="0" lvl="0" indent="0" algn="ctr" defTabSz="666750">
                <a:lnSpc>
                  <a:spcPct val="90000"/>
                </a:lnSpc>
                <a:spcBef>
                  <a:spcPct val="0"/>
                </a:spcBef>
                <a:spcAft>
                  <a:spcPct val="35000"/>
                </a:spcAft>
                <a:buNone/>
              </a:pPr>
              <a:r>
                <a:rPr lang="en-US" sz="1500" i="0" kern="1200" dirty="0">
                  <a:effectLst/>
                  <a:latin typeface="Arial" panose="020B0604020202020204" pitchFamily="34" charset="0"/>
                  <a:cs typeface="Arial" panose="020B0604020202020204" pitchFamily="34" charset="0"/>
                </a:rPr>
                <a:t>Scalability</a:t>
              </a:r>
              <a:endParaRPr lang="en-US" sz="1500" kern="1200" dirty="0"/>
            </a:p>
          </p:txBody>
        </p:sp>
        <p:sp>
          <p:nvSpPr>
            <p:cNvPr id="9" name="Arrow: Left 8">
              <a:extLst>
                <a:ext uri="{FF2B5EF4-FFF2-40B4-BE49-F238E27FC236}">
                  <a16:creationId xmlns:a16="http://schemas.microsoft.com/office/drawing/2014/main" id="{A72396A5-BFCB-8D99-3171-41F994D05C78}"/>
                </a:ext>
              </a:extLst>
            </p:cNvPr>
            <p:cNvSpPr/>
            <p:nvPr/>
          </p:nvSpPr>
          <p:spPr>
            <a:xfrm rot="12000000">
              <a:off x="905692" y="4448477"/>
              <a:ext cx="4154923" cy="566202"/>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US"/>
            </a:p>
          </p:txBody>
        </p:sp>
        <p:sp>
          <p:nvSpPr>
            <p:cNvPr id="11" name="Freeform: Shape 10">
              <a:extLst>
                <a:ext uri="{FF2B5EF4-FFF2-40B4-BE49-F238E27FC236}">
                  <a16:creationId xmlns:a16="http://schemas.microsoft.com/office/drawing/2014/main" id="{A5EC5028-67BB-C78F-9FBF-F42149ACB844}"/>
                </a:ext>
              </a:extLst>
            </p:cNvPr>
            <p:cNvSpPr/>
            <p:nvPr/>
          </p:nvSpPr>
          <p:spPr>
            <a:xfrm>
              <a:off x="335642" y="3464775"/>
              <a:ext cx="1390673" cy="1112539"/>
            </a:xfrm>
            <a:custGeom>
              <a:avLst/>
              <a:gdLst>
                <a:gd name="connsiteX0" fmla="*/ 0 w 1390673"/>
                <a:gd name="connsiteY0" fmla="*/ 111254 h 1112539"/>
                <a:gd name="connsiteX1" fmla="*/ 111254 w 1390673"/>
                <a:gd name="connsiteY1" fmla="*/ 0 h 1112539"/>
                <a:gd name="connsiteX2" fmla="*/ 1279419 w 1390673"/>
                <a:gd name="connsiteY2" fmla="*/ 0 h 1112539"/>
                <a:gd name="connsiteX3" fmla="*/ 1390673 w 1390673"/>
                <a:gd name="connsiteY3" fmla="*/ 111254 h 1112539"/>
                <a:gd name="connsiteX4" fmla="*/ 1390673 w 1390673"/>
                <a:gd name="connsiteY4" fmla="*/ 1001285 h 1112539"/>
                <a:gd name="connsiteX5" fmla="*/ 1279419 w 1390673"/>
                <a:gd name="connsiteY5" fmla="*/ 1112539 h 1112539"/>
                <a:gd name="connsiteX6" fmla="*/ 111254 w 1390673"/>
                <a:gd name="connsiteY6" fmla="*/ 1112539 h 1112539"/>
                <a:gd name="connsiteX7" fmla="*/ 0 w 1390673"/>
                <a:gd name="connsiteY7" fmla="*/ 1001285 h 1112539"/>
                <a:gd name="connsiteX8" fmla="*/ 0 w 1390673"/>
                <a:gd name="connsiteY8" fmla="*/ 111254 h 111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0673" h="1112539">
                  <a:moveTo>
                    <a:pt x="0" y="111254"/>
                  </a:moveTo>
                  <a:cubicBezTo>
                    <a:pt x="0" y="49810"/>
                    <a:pt x="49810" y="0"/>
                    <a:pt x="111254" y="0"/>
                  </a:cubicBezTo>
                  <a:lnTo>
                    <a:pt x="1279419" y="0"/>
                  </a:lnTo>
                  <a:cubicBezTo>
                    <a:pt x="1340863" y="0"/>
                    <a:pt x="1390673" y="49810"/>
                    <a:pt x="1390673" y="111254"/>
                  </a:cubicBezTo>
                  <a:lnTo>
                    <a:pt x="1390673" y="1001285"/>
                  </a:lnTo>
                  <a:cubicBezTo>
                    <a:pt x="1390673" y="1062729"/>
                    <a:pt x="1340863" y="1112539"/>
                    <a:pt x="1279419" y="1112539"/>
                  </a:cubicBezTo>
                  <a:lnTo>
                    <a:pt x="111254" y="1112539"/>
                  </a:lnTo>
                  <a:cubicBezTo>
                    <a:pt x="49810" y="1112539"/>
                    <a:pt x="0" y="1062729"/>
                    <a:pt x="0" y="1001285"/>
                  </a:cubicBezTo>
                  <a:lnTo>
                    <a:pt x="0" y="111254"/>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61160" tIns="61160" rIns="61160" bIns="61160" numCol="1" spcCol="1270" anchor="ctr" anchorCtr="0">
              <a:noAutofit/>
            </a:bodyPr>
            <a:lstStyle/>
            <a:p>
              <a:pPr marL="0" lvl="0" indent="0" algn="ctr" defTabSz="666750">
                <a:lnSpc>
                  <a:spcPct val="90000"/>
                </a:lnSpc>
                <a:spcBef>
                  <a:spcPct val="0"/>
                </a:spcBef>
                <a:spcAft>
                  <a:spcPct val="35000"/>
                </a:spcAft>
                <a:buNone/>
              </a:pPr>
              <a:r>
                <a:rPr lang="en-US" sz="1500" i="0" kern="1200">
                  <a:effectLst/>
                  <a:latin typeface="Arial" panose="020B0604020202020204" pitchFamily="34" charset="0"/>
                  <a:cs typeface="Arial" panose="020B0604020202020204" pitchFamily="34" charset="0"/>
                </a:rPr>
                <a:t>Performance</a:t>
              </a:r>
              <a:endParaRPr lang="en-US" sz="1500" kern="1200" dirty="0">
                <a:latin typeface="Arial" panose="020B0604020202020204" pitchFamily="34" charset="0"/>
                <a:cs typeface="Arial" panose="020B0604020202020204" pitchFamily="34" charset="0"/>
              </a:endParaRPr>
            </a:p>
          </p:txBody>
        </p:sp>
        <p:sp>
          <p:nvSpPr>
            <p:cNvPr id="13" name="Arrow: Left 12">
              <a:extLst>
                <a:ext uri="{FF2B5EF4-FFF2-40B4-BE49-F238E27FC236}">
                  <a16:creationId xmlns:a16="http://schemas.microsoft.com/office/drawing/2014/main" id="{BB09846A-5DDA-3AE0-6A9C-153256A6D8F2}"/>
                </a:ext>
              </a:extLst>
            </p:cNvPr>
            <p:cNvSpPr/>
            <p:nvPr/>
          </p:nvSpPr>
          <p:spPr>
            <a:xfrm rot="13200000">
              <a:off x="1480923" y="3452148"/>
              <a:ext cx="4154923" cy="566202"/>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US"/>
            </a:p>
          </p:txBody>
        </p:sp>
        <p:sp>
          <p:nvSpPr>
            <p:cNvPr id="15" name="Freeform: Shape 14">
              <a:extLst>
                <a:ext uri="{FF2B5EF4-FFF2-40B4-BE49-F238E27FC236}">
                  <a16:creationId xmlns:a16="http://schemas.microsoft.com/office/drawing/2014/main" id="{376F73A6-EFE8-3F8C-73C1-3BBBC7DE7309}"/>
                </a:ext>
              </a:extLst>
            </p:cNvPr>
            <p:cNvSpPr/>
            <p:nvPr/>
          </p:nvSpPr>
          <p:spPr>
            <a:xfrm>
              <a:off x="648364" y="1843614"/>
              <a:ext cx="2013930" cy="1112539"/>
            </a:xfrm>
            <a:custGeom>
              <a:avLst/>
              <a:gdLst>
                <a:gd name="connsiteX0" fmla="*/ 0 w 1390673"/>
                <a:gd name="connsiteY0" fmla="*/ 111254 h 1112539"/>
                <a:gd name="connsiteX1" fmla="*/ 111254 w 1390673"/>
                <a:gd name="connsiteY1" fmla="*/ 0 h 1112539"/>
                <a:gd name="connsiteX2" fmla="*/ 1279419 w 1390673"/>
                <a:gd name="connsiteY2" fmla="*/ 0 h 1112539"/>
                <a:gd name="connsiteX3" fmla="*/ 1390673 w 1390673"/>
                <a:gd name="connsiteY3" fmla="*/ 111254 h 1112539"/>
                <a:gd name="connsiteX4" fmla="*/ 1390673 w 1390673"/>
                <a:gd name="connsiteY4" fmla="*/ 1001285 h 1112539"/>
                <a:gd name="connsiteX5" fmla="*/ 1279419 w 1390673"/>
                <a:gd name="connsiteY5" fmla="*/ 1112539 h 1112539"/>
                <a:gd name="connsiteX6" fmla="*/ 111254 w 1390673"/>
                <a:gd name="connsiteY6" fmla="*/ 1112539 h 1112539"/>
                <a:gd name="connsiteX7" fmla="*/ 0 w 1390673"/>
                <a:gd name="connsiteY7" fmla="*/ 1001285 h 1112539"/>
                <a:gd name="connsiteX8" fmla="*/ 0 w 1390673"/>
                <a:gd name="connsiteY8" fmla="*/ 111254 h 111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0673" h="1112539">
                  <a:moveTo>
                    <a:pt x="0" y="111254"/>
                  </a:moveTo>
                  <a:cubicBezTo>
                    <a:pt x="0" y="49810"/>
                    <a:pt x="49810" y="0"/>
                    <a:pt x="111254" y="0"/>
                  </a:cubicBezTo>
                  <a:lnTo>
                    <a:pt x="1279419" y="0"/>
                  </a:lnTo>
                  <a:cubicBezTo>
                    <a:pt x="1340863" y="0"/>
                    <a:pt x="1390673" y="49810"/>
                    <a:pt x="1390673" y="111254"/>
                  </a:cubicBezTo>
                  <a:lnTo>
                    <a:pt x="1390673" y="1001285"/>
                  </a:lnTo>
                  <a:cubicBezTo>
                    <a:pt x="1390673" y="1062729"/>
                    <a:pt x="1340863" y="1112539"/>
                    <a:pt x="1279419" y="1112539"/>
                  </a:cubicBezTo>
                  <a:lnTo>
                    <a:pt x="111254" y="1112539"/>
                  </a:lnTo>
                  <a:cubicBezTo>
                    <a:pt x="49810" y="1112539"/>
                    <a:pt x="0" y="1062729"/>
                    <a:pt x="0" y="1001285"/>
                  </a:cubicBezTo>
                  <a:lnTo>
                    <a:pt x="0" y="111254"/>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61160" tIns="61160" rIns="61160" bIns="61160" numCol="1" spcCol="1270" anchor="ctr" anchorCtr="0">
              <a:noAutofit/>
            </a:bodyPr>
            <a:lstStyle/>
            <a:p>
              <a:pPr algn="ctr" defTabSz="666750">
                <a:lnSpc>
                  <a:spcPct val="90000"/>
                </a:lnSpc>
                <a:spcBef>
                  <a:spcPct val="0"/>
                </a:spcBef>
                <a:spcAft>
                  <a:spcPct val="35000"/>
                </a:spcAft>
              </a:pPr>
              <a:endParaRPr lang="en-US" sz="1500" i="0" kern="1200" dirty="0">
                <a:effectLst/>
                <a:latin typeface="Arial" panose="020B0604020202020204" pitchFamily="34" charset="0"/>
                <a:cs typeface="Arial" panose="020B0604020202020204" pitchFamily="34" charset="0"/>
              </a:endParaRPr>
            </a:p>
            <a:p>
              <a:pPr algn="ctr" defTabSz="666750">
                <a:lnSpc>
                  <a:spcPct val="90000"/>
                </a:lnSpc>
                <a:spcBef>
                  <a:spcPct val="0"/>
                </a:spcBef>
                <a:spcAft>
                  <a:spcPct val="35000"/>
                </a:spcAft>
              </a:pPr>
              <a:r>
                <a:rPr lang="en-US" sz="1500" i="0" kern="1200" dirty="0">
                  <a:effectLst/>
                  <a:latin typeface="Arial" panose="020B0604020202020204" pitchFamily="34" charset="0"/>
                  <a:cs typeface="Arial" panose="020B0604020202020204" pitchFamily="34" charset="0"/>
                </a:rPr>
                <a:t>Data Variety – supports structured data only</a:t>
              </a:r>
              <a:endParaRPr lang="en-US" sz="1500" kern="1200" dirty="0">
                <a:latin typeface="Arial" panose="020B0604020202020204" pitchFamily="34" charset="0"/>
                <a:cs typeface="Arial" panose="020B0604020202020204" pitchFamily="34" charset="0"/>
              </a:endParaRPr>
            </a:p>
            <a:p>
              <a:pPr marL="0" lvl="0" indent="0" algn="ctr" defTabSz="666750">
                <a:lnSpc>
                  <a:spcPct val="90000"/>
                </a:lnSpc>
                <a:spcBef>
                  <a:spcPct val="0"/>
                </a:spcBef>
                <a:spcAft>
                  <a:spcPct val="35000"/>
                </a:spcAft>
                <a:buNone/>
              </a:pPr>
              <a:endParaRPr lang="en-US" sz="1500" i="0" kern="1200" dirty="0">
                <a:effectLst/>
                <a:latin typeface="Arial" panose="020B0604020202020204" pitchFamily="34" charset="0"/>
                <a:cs typeface="Arial" panose="020B0604020202020204" pitchFamily="34" charset="0"/>
              </a:endParaRPr>
            </a:p>
          </p:txBody>
        </p:sp>
        <p:sp>
          <p:nvSpPr>
            <p:cNvPr id="52" name="Arrow: Left 51">
              <a:extLst>
                <a:ext uri="{FF2B5EF4-FFF2-40B4-BE49-F238E27FC236}">
                  <a16:creationId xmlns:a16="http://schemas.microsoft.com/office/drawing/2014/main" id="{C091E9CE-ECA5-C4FE-B497-12A38CBD38A8}"/>
                </a:ext>
              </a:extLst>
            </p:cNvPr>
            <p:cNvSpPr/>
            <p:nvPr/>
          </p:nvSpPr>
          <p:spPr>
            <a:xfrm rot="14400000">
              <a:off x="2362227" y="2712646"/>
              <a:ext cx="4154923" cy="566202"/>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US"/>
            </a:p>
          </p:txBody>
        </p:sp>
        <p:sp>
          <p:nvSpPr>
            <p:cNvPr id="53" name="Freeform: Shape 52">
              <a:extLst>
                <a:ext uri="{FF2B5EF4-FFF2-40B4-BE49-F238E27FC236}">
                  <a16:creationId xmlns:a16="http://schemas.microsoft.com/office/drawing/2014/main" id="{5E254C26-512D-13DC-67F8-16E8669C9C4F}"/>
                </a:ext>
              </a:extLst>
            </p:cNvPr>
            <p:cNvSpPr/>
            <p:nvPr/>
          </p:nvSpPr>
          <p:spPr>
            <a:xfrm>
              <a:off x="2705621" y="640344"/>
              <a:ext cx="1390673" cy="1112539"/>
            </a:xfrm>
            <a:custGeom>
              <a:avLst/>
              <a:gdLst>
                <a:gd name="connsiteX0" fmla="*/ 0 w 1390673"/>
                <a:gd name="connsiteY0" fmla="*/ 111254 h 1112539"/>
                <a:gd name="connsiteX1" fmla="*/ 111254 w 1390673"/>
                <a:gd name="connsiteY1" fmla="*/ 0 h 1112539"/>
                <a:gd name="connsiteX2" fmla="*/ 1279419 w 1390673"/>
                <a:gd name="connsiteY2" fmla="*/ 0 h 1112539"/>
                <a:gd name="connsiteX3" fmla="*/ 1390673 w 1390673"/>
                <a:gd name="connsiteY3" fmla="*/ 111254 h 1112539"/>
                <a:gd name="connsiteX4" fmla="*/ 1390673 w 1390673"/>
                <a:gd name="connsiteY4" fmla="*/ 1001285 h 1112539"/>
                <a:gd name="connsiteX5" fmla="*/ 1279419 w 1390673"/>
                <a:gd name="connsiteY5" fmla="*/ 1112539 h 1112539"/>
                <a:gd name="connsiteX6" fmla="*/ 111254 w 1390673"/>
                <a:gd name="connsiteY6" fmla="*/ 1112539 h 1112539"/>
                <a:gd name="connsiteX7" fmla="*/ 0 w 1390673"/>
                <a:gd name="connsiteY7" fmla="*/ 1001285 h 1112539"/>
                <a:gd name="connsiteX8" fmla="*/ 0 w 1390673"/>
                <a:gd name="connsiteY8" fmla="*/ 111254 h 111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0673" h="1112539">
                  <a:moveTo>
                    <a:pt x="0" y="111254"/>
                  </a:moveTo>
                  <a:cubicBezTo>
                    <a:pt x="0" y="49810"/>
                    <a:pt x="49810" y="0"/>
                    <a:pt x="111254" y="0"/>
                  </a:cubicBezTo>
                  <a:lnTo>
                    <a:pt x="1279419" y="0"/>
                  </a:lnTo>
                  <a:cubicBezTo>
                    <a:pt x="1340863" y="0"/>
                    <a:pt x="1390673" y="49810"/>
                    <a:pt x="1390673" y="111254"/>
                  </a:cubicBezTo>
                  <a:lnTo>
                    <a:pt x="1390673" y="1001285"/>
                  </a:lnTo>
                  <a:cubicBezTo>
                    <a:pt x="1390673" y="1062729"/>
                    <a:pt x="1340863" y="1112539"/>
                    <a:pt x="1279419" y="1112539"/>
                  </a:cubicBezTo>
                  <a:lnTo>
                    <a:pt x="111254" y="1112539"/>
                  </a:lnTo>
                  <a:cubicBezTo>
                    <a:pt x="49810" y="1112539"/>
                    <a:pt x="0" y="1062729"/>
                    <a:pt x="0" y="1001285"/>
                  </a:cubicBezTo>
                  <a:lnTo>
                    <a:pt x="0" y="111254"/>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61160" tIns="61160" rIns="61160" bIns="61160" numCol="1" spcCol="1270" anchor="ctr" anchorCtr="0">
              <a:noAutofit/>
            </a:bodyPr>
            <a:lstStyle/>
            <a:p>
              <a:pPr marL="0" lvl="0" indent="0" algn="ctr" defTabSz="666750">
                <a:lnSpc>
                  <a:spcPct val="90000"/>
                </a:lnSpc>
                <a:spcBef>
                  <a:spcPct val="0"/>
                </a:spcBef>
                <a:spcAft>
                  <a:spcPct val="35000"/>
                </a:spcAft>
                <a:buNone/>
              </a:pPr>
              <a:r>
                <a:rPr lang="en-US" sz="1500" i="0" kern="1200" dirty="0">
                  <a:effectLst/>
                  <a:latin typeface="Arial" panose="020B0604020202020204" pitchFamily="34" charset="0"/>
                  <a:cs typeface="Arial" panose="020B0604020202020204" pitchFamily="34" charset="0"/>
                </a:rPr>
                <a:t>Schema Flexibility</a:t>
              </a:r>
              <a:endParaRPr lang="en-US" sz="1500" kern="1200" dirty="0">
                <a:latin typeface="Arial" panose="020B0604020202020204" pitchFamily="34" charset="0"/>
                <a:cs typeface="Arial" panose="020B0604020202020204" pitchFamily="34" charset="0"/>
              </a:endParaRPr>
            </a:p>
          </p:txBody>
        </p:sp>
        <p:sp>
          <p:nvSpPr>
            <p:cNvPr id="54" name="Arrow: Left 53">
              <a:extLst>
                <a:ext uri="{FF2B5EF4-FFF2-40B4-BE49-F238E27FC236}">
                  <a16:creationId xmlns:a16="http://schemas.microsoft.com/office/drawing/2014/main" id="{985FF328-255B-9D1D-F4FB-7574D737A704}"/>
                </a:ext>
              </a:extLst>
            </p:cNvPr>
            <p:cNvSpPr/>
            <p:nvPr/>
          </p:nvSpPr>
          <p:spPr>
            <a:xfrm rot="15600000">
              <a:off x="3443307" y="2319165"/>
              <a:ext cx="4154923" cy="566202"/>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US"/>
            </a:p>
          </p:txBody>
        </p:sp>
        <p:sp>
          <p:nvSpPr>
            <p:cNvPr id="55" name="Freeform: Shape 54">
              <a:extLst>
                <a:ext uri="{FF2B5EF4-FFF2-40B4-BE49-F238E27FC236}">
                  <a16:creationId xmlns:a16="http://schemas.microsoft.com/office/drawing/2014/main" id="{A04EB2B9-F068-EA78-08BA-677B49D1E544}"/>
                </a:ext>
              </a:extLst>
            </p:cNvPr>
            <p:cNvSpPr/>
            <p:nvPr/>
          </p:nvSpPr>
          <p:spPr>
            <a:xfrm>
              <a:off x="4464685" y="97"/>
              <a:ext cx="1390673" cy="1112539"/>
            </a:xfrm>
            <a:custGeom>
              <a:avLst/>
              <a:gdLst>
                <a:gd name="connsiteX0" fmla="*/ 0 w 1390673"/>
                <a:gd name="connsiteY0" fmla="*/ 111254 h 1112539"/>
                <a:gd name="connsiteX1" fmla="*/ 111254 w 1390673"/>
                <a:gd name="connsiteY1" fmla="*/ 0 h 1112539"/>
                <a:gd name="connsiteX2" fmla="*/ 1279419 w 1390673"/>
                <a:gd name="connsiteY2" fmla="*/ 0 h 1112539"/>
                <a:gd name="connsiteX3" fmla="*/ 1390673 w 1390673"/>
                <a:gd name="connsiteY3" fmla="*/ 111254 h 1112539"/>
                <a:gd name="connsiteX4" fmla="*/ 1390673 w 1390673"/>
                <a:gd name="connsiteY4" fmla="*/ 1001285 h 1112539"/>
                <a:gd name="connsiteX5" fmla="*/ 1279419 w 1390673"/>
                <a:gd name="connsiteY5" fmla="*/ 1112539 h 1112539"/>
                <a:gd name="connsiteX6" fmla="*/ 111254 w 1390673"/>
                <a:gd name="connsiteY6" fmla="*/ 1112539 h 1112539"/>
                <a:gd name="connsiteX7" fmla="*/ 0 w 1390673"/>
                <a:gd name="connsiteY7" fmla="*/ 1001285 h 1112539"/>
                <a:gd name="connsiteX8" fmla="*/ 0 w 1390673"/>
                <a:gd name="connsiteY8" fmla="*/ 111254 h 111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0673" h="1112539">
                  <a:moveTo>
                    <a:pt x="0" y="111254"/>
                  </a:moveTo>
                  <a:cubicBezTo>
                    <a:pt x="0" y="49810"/>
                    <a:pt x="49810" y="0"/>
                    <a:pt x="111254" y="0"/>
                  </a:cubicBezTo>
                  <a:lnTo>
                    <a:pt x="1279419" y="0"/>
                  </a:lnTo>
                  <a:cubicBezTo>
                    <a:pt x="1340863" y="0"/>
                    <a:pt x="1390673" y="49810"/>
                    <a:pt x="1390673" y="111254"/>
                  </a:cubicBezTo>
                  <a:lnTo>
                    <a:pt x="1390673" y="1001285"/>
                  </a:lnTo>
                  <a:cubicBezTo>
                    <a:pt x="1390673" y="1062729"/>
                    <a:pt x="1340863" y="1112539"/>
                    <a:pt x="1279419" y="1112539"/>
                  </a:cubicBezTo>
                  <a:lnTo>
                    <a:pt x="111254" y="1112539"/>
                  </a:lnTo>
                  <a:cubicBezTo>
                    <a:pt x="49810" y="1112539"/>
                    <a:pt x="0" y="1062729"/>
                    <a:pt x="0" y="1001285"/>
                  </a:cubicBezTo>
                  <a:lnTo>
                    <a:pt x="0" y="111254"/>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61160" tIns="61160" rIns="61160" bIns="61160" numCol="1" spcCol="1270" anchor="ctr" anchorCtr="0">
              <a:noAutofit/>
            </a:bodyPr>
            <a:lstStyle/>
            <a:p>
              <a:pPr marL="0" lvl="0" indent="0" algn="ctr" defTabSz="666750">
                <a:lnSpc>
                  <a:spcPct val="90000"/>
                </a:lnSpc>
                <a:spcBef>
                  <a:spcPct val="0"/>
                </a:spcBef>
                <a:spcAft>
                  <a:spcPct val="35000"/>
                </a:spcAft>
                <a:buNone/>
              </a:pPr>
              <a:r>
                <a:rPr lang="en-US" sz="1500" i="0" kern="1200">
                  <a:effectLst/>
                  <a:latin typeface="Arial" panose="020B0604020202020204" pitchFamily="34" charset="0"/>
                  <a:cs typeface="Arial" panose="020B0604020202020204" pitchFamily="34" charset="0"/>
                </a:rPr>
                <a:t>Real-time Analytics</a:t>
              </a:r>
              <a:endParaRPr lang="en-US" sz="1500" i="0" kern="1200" dirty="0">
                <a:effectLst/>
                <a:latin typeface="Arial" panose="020B0604020202020204" pitchFamily="34" charset="0"/>
                <a:cs typeface="Arial" panose="020B0604020202020204" pitchFamily="34" charset="0"/>
              </a:endParaRPr>
            </a:p>
          </p:txBody>
        </p:sp>
        <p:sp>
          <p:nvSpPr>
            <p:cNvPr id="56" name="Arrow: Left 55">
              <a:extLst>
                <a:ext uri="{FF2B5EF4-FFF2-40B4-BE49-F238E27FC236}">
                  <a16:creationId xmlns:a16="http://schemas.microsoft.com/office/drawing/2014/main" id="{D107B772-E503-71B7-9963-E199F8D0F7E4}"/>
                </a:ext>
              </a:extLst>
            </p:cNvPr>
            <p:cNvSpPr/>
            <p:nvPr/>
          </p:nvSpPr>
          <p:spPr>
            <a:xfrm rot="16800000">
              <a:off x="4593768" y="2319165"/>
              <a:ext cx="4154923" cy="566202"/>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US"/>
            </a:p>
          </p:txBody>
        </p:sp>
        <p:sp>
          <p:nvSpPr>
            <p:cNvPr id="57" name="Freeform: Shape 56">
              <a:extLst>
                <a:ext uri="{FF2B5EF4-FFF2-40B4-BE49-F238E27FC236}">
                  <a16:creationId xmlns:a16="http://schemas.microsoft.com/office/drawing/2014/main" id="{4FF24324-5F9A-792F-70C6-2A5BF1B0B4CA}"/>
                </a:ext>
              </a:extLst>
            </p:cNvPr>
            <p:cNvSpPr/>
            <p:nvPr/>
          </p:nvSpPr>
          <p:spPr>
            <a:xfrm>
              <a:off x="6336641" y="97"/>
              <a:ext cx="1390673" cy="1112539"/>
            </a:xfrm>
            <a:custGeom>
              <a:avLst/>
              <a:gdLst>
                <a:gd name="connsiteX0" fmla="*/ 0 w 1390673"/>
                <a:gd name="connsiteY0" fmla="*/ 111254 h 1112539"/>
                <a:gd name="connsiteX1" fmla="*/ 111254 w 1390673"/>
                <a:gd name="connsiteY1" fmla="*/ 0 h 1112539"/>
                <a:gd name="connsiteX2" fmla="*/ 1279419 w 1390673"/>
                <a:gd name="connsiteY2" fmla="*/ 0 h 1112539"/>
                <a:gd name="connsiteX3" fmla="*/ 1390673 w 1390673"/>
                <a:gd name="connsiteY3" fmla="*/ 111254 h 1112539"/>
                <a:gd name="connsiteX4" fmla="*/ 1390673 w 1390673"/>
                <a:gd name="connsiteY4" fmla="*/ 1001285 h 1112539"/>
                <a:gd name="connsiteX5" fmla="*/ 1279419 w 1390673"/>
                <a:gd name="connsiteY5" fmla="*/ 1112539 h 1112539"/>
                <a:gd name="connsiteX6" fmla="*/ 111254 w 1390673"/>
                <a:gd name="connsiteY6" fmla="*/ 1112539 h 1112539"/>
                <a:gd name="connsiteX7" fmla="*/ 0 w 1390673"/>
                <a:gd name="connsiteY7" fmla="*/ 1001285 h 1112539"/>
                <a:gd name="connsiteX8" fmla="*/ 0 w 1390673"/>
                <a:gd name="connsiteY8" fmla="*/ 111254 h 111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0673" h="1112539">
                  <a:moveTo>
                    <a:pt x="0" y="111254"/>
                  </a:moveTo>
                  <a:cubicBezTo>
                    <a:pt x="0" y="49810"/>
                    <a:pt x="49810" y="0"/>
                    <a:pt x="111254" y="0"/>
                  </a:cubicBezTo>
                  <a:lnTo>
                    <a:pt x="1279419" y="0"/>
                  </a:lnTo>
                  <a:cubicBezTo>
                    <a:pt x="1340863" y="0"/>
                    <a:pt x="1390673" y="49810"/>
                    <a:pt x="1390673" y="111254"/>
                  </a:cubicBezTo>
                  <a:lnTo>
                    <a:pt x="1390673" y="1001285"/>
                  </a:lnTo>
                  <a:cubicBezTo>
                    <a:pt x="1390673" y="1062729"/>
                    <a:pt x="1340863" y="1112539"/>
                    <a:pt x="1279419" y="1112539"/>
                  </a:cubicBezTo>
                  <a:lnTo>
                    <a:pt x="111254" y="1112539"/>
                  </a:lnTo>
                  <a:cubicBezTo>
                    <a:pt x="49810" y="1112539"/>
                    <a:pt x="0" y="1062729"/>
                    <a:pt x="0" y="1001285"/>
                  </a:cubicBezTo>
                  <a:lnTo>
                    <a:pt x="0" y="111254"/>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61160" tIns="61160" rIns="61160" bIns="61160" numCol="1" spcCol="1270" anchor="ctr" anchorCtr="0">
              <a:noAutofit/>
            </a:bodyPr>
            <a:lstStyle/>
            <a:p>
              <a:pPr marL="0" lvl="0" indent="0" algn="ctr" defTabSz="666750">
                <a:lnSpc>
                  <a:spcPct val="90000"/>
                </a:lnSpc>
                <a:spcBef>
                  <a:spcPct val="0"/>
                </a:spcBef>
                <a:spcAft>
                  <a:spcPct val="35000"/>
                </a:spcAft>
                <a:buNone/>
              </a:pPr>
              <a:r>
                <a:rPr lang="en-US" sz="1500" i="0" kern="1200" dirty="0">
                  <a:effectLst/>
                  <a:latin typeface="Arial" panose="020B0604020202020204" pitchFamily="34" charset="0"/>
                  <a:cs typeface="Arial" panose="020B0604020202020204" pitchFamily="34" charset="0"/>
                </a:rPr>
                <a:t>Lock-in</a:t>
              </a:r>
              <a:endParaRPr lang="en-US" sz="1500" kern="1200" dirty="0">
                <a:latin typeface="Arial" panose="020B0604020202020204" pitchFamily="34" charset="0"/>
                <a:cs typeface="Arial" panose="020B0604020202020204" pitchFamily="34" charset="0"/>
              </a:endParaRPr>
            </a:p>
          </p:txBody>
        </p:sp>
        <p:sp>
          <p:nvSpPr>
            <p:cNvPr id="58" name="Arrow: Left 57">
              <a:extLst>
                <a:ext uri="{FF2B5EF4-FFF2-40B4-BE49-F238E27FC236}">
                  <a16:creationId xmlns:a16="http://schemas.microsoft.com/office/drawing/2014/main" id="{81BB4319-7F8D-1269-579B-7FB3828966A6}"/>
                </a:ext>
              </a:extLst>
            </p:cNvPr>
            <p:cNvSpPr/>
            <p:nvPr/>
          </p:nvSpPr>
          <p:spPr>
            <a:xfrm rot="18000000">
              <a:off x="5674848" y="2712646"/>
              <a:ext cx="4154923" cy="566202"/>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US"/>
            </a:p>
          </p:txBody>
        </p:sp>
        <p:sp>
          <p:nvSpPr>
            <p:cNvPr id="59" name="Freeform: Shape 58">
              <a:extLst>
                <a:ext uri="{FF2B5EF4-FFF2-40B4-BE49-F238E27FC236}">
                  <a16:creationId xmlns:a16="http://schemas.microsoft.com/office/drawing/2014/main" id="{3E84C327-FF71-BBCB-AFDC-DABF46BCE56D}"/>
                </a:ext>
              </a:extLst>
            </p:cNvPr>
            <p:cNvSpPr/>
            <p:nvPr/>
          </p:nvSpPr>
          <p:spPr>
            <a:xfrm>
              <a:off x="8095704" y="640344"/>
              <a:ext cx="1390673" cy="1112539"/>
            </a:xfrm>
            <a:custGeom>
              <a:avLst/>
              <a:gdLst>
                <a:gd name="connsiteX0" fmla="*/ 0 w 1390673"/>
                <a:gd name="connsiteY0" fmla="*/ 111254 h 1112539"/>
                <a:gd name="connsiteX1" fmla="*/ 111254 w 1390673"/>
                <a:gd name="connsiteY1" fmla="*/ 0 h 1112539"/>
                <a:gd name="connsiteX2" fmla="*/ 1279419 w 1390673"/>
                <a:gd name="connsiteY2" fmla="*/ 0 h 1112539"/>
                <a:gd name="connsiteX3" fmla="*/ 1390673 w 1390673"/>
                <a:gd name="connsiteY3" fmla="*/ 111254 h 1112539"/>
                <a:gd name="connsiteX4" fmla="*/ 1390673 w 1390673"/>
                <a:gd name="connsiteY4" fmla="*/ 1001285 h 1112539"/>
                <a:gd name="connsiteX5" fmla="*/ 1279419 w 1390673"/>
                <a:gd name="connsiteY5" fmla="*/ 1112539 h 1112539"/>
                <a:gd name="connsiteX6" fmla="*/ 111254 w 1390673"/>
                <a:gd name="connsiteY6" fmla="*/ 1112539 h 1112539"/>
                <a:gd name="connsiteX7" fmla="*/ 0 w 1390673"/>
                <a:gd name="connsiteY7" fmla="*/ 1001285 h 1112539"/>
                <a:gd name="connsiteX8" fmla="*/ 0 w 1390673"/>
                <a:gd name="connsiteY8" fmla="*/ 111254 h 111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0673" h="1112539">
                  <a:moveTo>
                    <a:pt x="0" y="111254"/>
                  </a:moveTo>
                  <a:cubicBezTo>
                    <a:pt x="0" y="49810"/>
                    <a:pt x="49810" y="0"/>
                    <a:pt x="111254" y="0"/>
                  </a:cubicBezTo>
                  <a:lnTo>
                    <a:pt x="1279419" y="0"/>
                  </a:lnTo>
                  <a:cubicBezTo>
                    <a:pt x="1340863" y="0"/>
                    <a:pt x="1390673" y="49810"/>
                    <a:pt x="1390673" y="111254"/>
                  </a:cubicBezTo>
                  <a:lnTo>
                    <a:pt x="1390673" y="1001285"/>
                  </a:lnTo>
                  <a:cubicBezTo>
                    <a:pt x="1390673" y="1062729"/>
                    <a:pt x="1340863" y="1112539"/>
                    <a:pt x="1279419" y="1112539"/>
                  </a:cubicBezTo>
                  <a:lnTo>
                    <a:pt x="111254" y="1112539"/>
                  </a:lnTo>
                  <a:cubicBezTo>
                    <a:pt x="49810" y="1112539"/>
                    <a:pt x="0" y="1062729"/>
                    <a:pt x="0" y="1001285"/>
                  </a:cubicBezTo>
                  <a:lnTo>
                    <a:pt x="0" y="111254"/>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61160" tIns="61160" rIns="61160" bIns="61160" numCol="1" spcCol="1270" anchor="ctr" anchorCtr="0">
              <a:noAutofit/>
            </a:bodyPr>
            <a:lstStyle/>
            <a:p>
              <a:pPr marL="0" lvl="0" indent="0" algn="ctr" defTabSz="666750">
                <a:lnSpc>
                  <a:spcPct val="90000"/>
                </a:lnSpc>
                <a:spcBef>
                  <a:spcPct val="0"/>
                </a:spcBef>
                <a:spcAft>
                  <a:spcPct val="35000"/>
                </a:spcAft>
                <a:buNone/>
              </a:pPr>
              <a:r>
                <a:rPr lang="en-US" sz="1500" i="0" kern="1200" dirty="0">
                  <a:effectLst/>
                  <a:latin typeface="Arial" panose="020B0604020202020204" pitchFamily="34" charset="0"/>
                  <a:cs typeface="Arial" panose="020B0604020202020204" pitchFamily="34" charset="0"/>
                </a:rPr>
                <a:t>Cost</a:t>
              </a:r>
            </a:p>
          </p:txBody>
        </p:sp>
        <p:sp>
          <p:nvSpPr>
            <p:cNvPr id="60" name="Arrow: Left 59">
              <a:extLst>
                <a:ext uri="{FF2B5EF4-FFF2-40B4-BE49-F238E27FC236}">
                  <a16:creationId xmlns:a16="http://schemas.microsoft.com/office/drawing/2014/main" id="{FBA661EA-8B3D-A7F6-11E5-E3CB3A42B6D5}"/>
                </a:ext>
              </a:extLst>
            </p:cNvPr>
            <p:cNvSpPr/>
            <p:nvPr/>
          </p:nvSpPr>
          <p:spPr>
            <a:xfrm rot="19200000">
              <a:off x="6556153" y="3452148"/>
              <a:ext cx="4154923" cy="566202"/>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US"/>
            </a:p>
          </p:txBody>
        </p:sp>
        <p:sp>
          <p:nvSpPr>
            <p:cNvPr id="61" name="Freeform: Shape 60">
              <a:extLst>
                <a:ext uri="{FF2B5EF4-FFF2-40B4-BE49-F238E27FC236}">
                  <a16:creationId xmlns:a16="http://schemas.microsoft.com/office/drawing/2014/main" id="{9F9B9BA7-A1B9-237D-DB53-F320950E1040}"/>
                </a:ext>
              </a:extLst>
            </p:cNvPr>
            <p:cNvSpPr/>
            <p:nvPr/>
          </p:nvSpPr>
          <p:spPr>
            <a:xfrm>
              <a:off x="9529706" y="1843614"/>
              <a:ext cx="1956376" cy="1112539"/>
            </a:xfrm>
            <a:custGeom>
              <a:avLst/>
              <a:gdLst>
                <a:gd name="connsiteX0" fmla="*/ 0 w 1390673"/>
                <a:gd name="connsiteY0" fmla="*/ 111254 h 1112539"/>
                <a:gd name="connsiteX1" fmla="*/ 111254 w 1390673"/>
                <a:gd name="connsiteY1" fmla="*/ 0 h 1112539"/>
                <a:gd name="connsiteX2" fmla="*/ 1279419 w 1390673"/>
                <a:gd name="connsiteY2" fmla="*/ 0 h 1112539"/>
                <a:gd name="connsiteX3" fmla="*/ 1390673 w 1390673"/>
                <a:gd name="connsiteY3" fmla="*/ 111254 h 1112539"/>
                <a:gd name="connsiteX4" fmla="*/ 1390673 w 1390673"/>
                <a:gd name="connsiteY4" fmla="*/ 1001285 h 1112539"/>
                <a:gd name="connsiteX5" fmla="*/ 1279419 w 1390673"/>
                <a:gd name="connsiteY5" fmla="*/ 1112539 h 1112539"/>
                <a:gd name="connsiteX6" fmla="*/ 111254 w 1390673"/>
                <a:gd name="connsiteY6" fmla="*/ 1112539 h 1112539"/>
                <a:gd name="connsiteX7" fmla="*/ 0 w 1390673"/>
                <a:gd name="connsiteY7" fmla="*/ 1001285 h 1112539"/>
                <a:gd name="connsiteX8" fmla="*/ 0 w 1390673"/>
                <a:gd name="connsiteY8" fmla="*/ 111254 h 111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0673" h="1112539">
                  <a:moveTo>
                    <a:pt x="0" y="111254"/>
                  </a:moveTo>
                  <a:cubicBezTo>
                    <a:pt x="0" y="49810"/>
                    <a:pt x="49810" y="0"/>
                    <a:pt x="111254" y="0"/>
                  </a:cubicBezTo>
                  <a:lnTo>
                    <a:pt x="1279419" y="0"/>
                  </a:lnTo>
                  <a:cubicBezTo>
                    <a:pt x="1340863" y="0"/>
                    <a:pt x="1390673" y="49810"/>
                    <a:pt x="1390673" y="111254"/>
                  </a:cubicBezTo>
                  <a:lnTo>
                    <a:pt x="1390673" y="1001285"/>
                  </a:lnTo>
                  <a:cubicBezTo>
                    <a:pt x="1390673" y="1062729"/>
                    <a:pt x="1340863" y="1112539"/>
                    <a:pt x="1279419" y="1112539"/>
                  </a:cubicBezTo>
                  <a:lnTo>
                    <a:pt x="111254" y="1112539"/>
                  </a:lnTo>
                  <a:cubicBezTo>
                    <a:pt x="49810" y="1112539"/>
                    <a:pt x="0" y="1062729"/>
                    <a:pt x="0" y="1001285"/>
                  </a:cubicBezTo>
                  <a:lnTo>
                    <a:pt x="0" y="111254"/>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61160" tIns="61160" rIns="61160" bIns="61160" numCol="1" spcCol="1270" anchor="ctr" anchorCtr="0">
              <a:noAutofit/>
            </a:bodyPr>
            <a:lstStyle/>
            <a:p>
              <a:pPr algn="ctr" defTabSz="666750">
                <a:lnSpc>
                  <a:spcPct val="90000"/>
                </a:lnSpc>
                <a:spcBef>
                  <a:spcPct val="0"/>
                </a:spcBef>
                <a:spcAft>
                  <a:spcPct val="35000"/>
                </a:spcAft>
              </a:pPr>
              <a:endParaRPr lang="en-US" sz="1500" i="0" kern="1200" dirty="0">
                <a:effectLst/>
                <a:latin typeface="Arial" panose="020B0604020202020204" pitchFamily="34" charset="0"/>
                <a:cs typeface="Arial" panose="020B0604020202020204" pitchFamily="34" charset="0"/>
              </a:endParaRPr>
            </a:p>
            <a:p>
              <a:pPr algn="ctr" defTabSz="666750">
                <a:lnSpc>
                  <a:spcPct val="90000"/>
                </a:lnSpc>
                <a:spcBef>
                  <a:spcPct val="0"/>
                </a:spcBef>
                <a:spcAft>
                  <a:spcPct val="35000"/>
                </a:spcAft>
              </a:pPr>
              <a:r>
                <a:rPr lang="en-US" sz="1500" i="0" kern="1200" dirty="0">
                  <a:effectLst/>
                  <a:latin typeface="Arial" panose="020B0604020202020204" pitchFamily="34" charset="0"/>
                  <a:cs typeface="Arial" panose="020B0604020202020204" pitchFamily="34" charset="0"/>
                </a:rPr>
                <a:t>High Availability and Fault Tolerance</a:t>
              </a:r>
              <a:endParaRPr lang="en-US" sz="1500" kern="1200" dirty="0">
                <a:latin typeface="Arial" panose="020B0604020202020204" pitchFamily="34" charset="0"/>
                <a:cs typeface="Arial" panose="020B0604020202020204" pitchFamily="34" charset="0"/>
              </a:endParaRPr>
            </a:p>
            <a:p>
              <a:pPr marL="0" lvl="0" indent="0" algn="ctr" defTabSz="666750">
                <a:lnSpc>
                  <a:spcPct val="90000"/>
                </a:lnSpc>
                <a:spcBef>
                  <a:spcPct val="0"/>
                </a:spcBef>
                <a:spcAft>
                  <a:spcPct val="35000"/>
                </a:spcAft>
                <a:buNone/>
              </a:pPr>
              <a:endParaRPr lang="en-US" sz="1500" kern="1200" dirty="0">
                <a:latin typeface="Arial" panose="020B0604020202020204" pitchFamily="34" charset="0"/>
                <a:cs typeface="Arial" panose="020B0604020202020204" pitchFamily="34" charset="0"/>
              </a:endParaRPr>
            </a:p>
          </p:txBody>
        </p:sp>
        <p:sp>
          <p:nvSpPr>
            <p:cNvPr id="62" name="Arrow: Left 61">
              <a:extLst>
                <a:ext uri="{FF2B5EF4-FFF2-40B4-BE49-F238E27FC236}">
                  <a16:creationId xmlns:a16="http://schemas.microsoft.com/office/drawing/2014/main" id="{854D7DD1-D46C-B431-B4A6-6469547D807A}"/>
                </a:ext>
              </a:extLst>
            </p:cNvPr>
            <p:cNvSpPr/>
            <p:nvPr/>
          </p:nvSpPr>
          <p:spPr>
            <a:xfrm rot="20400000">
              <a:off x="7131383" y="4448477"/>
              <a:ext cx="4154923" cy="566202"/>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US"/>
            </a:p>
          </p:txBody>
        </p:sp>
        <p:sp>
          <p:nvSpPr>
            <p:cNvPr id="63" name="Freeform: Shape 62">
              <a:extLst>
                <a:ext uri="{FF2B5EF4-FFF2-40B4-BE49-F238E27FC236}">
                  <a16:creationId xmlns:a16="http://schemas.microsoft.com/office/drawing/2014/main" id="{ED5C53A8-1E73-131A-8298-E85111DCD3FD}"/>
                </a:ext>
              </a:extLst>
            </p:cNvPr>
            <p:cNvSpPr/>
            <p:nvPr/>
          </p:nvSpPr>
          <p:spPr>
            <a:xfrm>
              <a:off x="10465684" y="3464775"/>
              <a:ext cx="1390673" cy="1112539"/>
            </a:xfrm>
            <a:custGeom>
              <a:avLst/>
              <a:gdLst>
                <a:gd name="connsiteX0" fmla="*/ 0 w 1390673"/>
                <a:gd name="connsiteY0" fmla="*/ 111254 h 1112539"/>
                <a:gd name="connsiteX1" fmla="*/ 111254 w 1390673"/>
                <a:gd name="connsiteY1" fmla="*/ 0 h 1112539"/>
                <a:gd name="connsiteX2" fmla="*/ 1279419 w 1390673"/>
                <a:gd name="connsiteY2" fmla="*/ 0 h 1112539"/>
                <a:gd name="connsiteX3" fmla="*/ 1390673 w 1390673"/>
                <a:gd name="connsiteY3" fmla="*/ 111254 h 1112539"/>
                <a:gd name="connsiteX4" fmla="*/ 1390673 w 1390673"/>
                <a:gd name="connsiteY4" fmla="*/ 1001285 h 1112539"/>
                <a:gd name="connsiteX5" fmla="*/ 1279419 w 1390673"/>
                <a:gd name="connsiteY5" fmla="*/ 1112539 h 1112539"/>
                <a:gd name="connsiteX6" fmla="*/ 111254 w 1390673"/>
                <a:gd name="connsiteY6" fmla="*/ 1112539 h 1112539"/>
                <a:gd name="connsiteX7" fmla="*/ 0 w 1390673"/>
                <a:gd name="connsiteY7" fmla="*/ 1001285 h 1112539"/>
                <a:gd name="connsiteX8" fmla="*/ 0 w 1390673"/>
                <a:gd name="connsiteY8" fmla="*/ 111254 h 111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0673" h="1112539">
                  <a:moveTo>
                    <a:pt x="0" y="111254"/>
                  </a:moveTo>
                  <a:cubicBezTo>
                    <a:pt x="0" y="49810"/>
                    <a:pt x="49810" y="0"/>
                    <a:pt x="111254" y="0"/>
                  </a:cubicBezTo>
                  <a:lnTo>
                    <a:pt x="1279419" y="0"/>
                  </a:lnTo>
                  <a:cubicBezTo>
                    <a:pt x="1340863" y="0"/>
                    <a:pt x="1390673" y="49810"/>
                    <a:pt x="1390673" y="111254"/>
                  </a:cubicBezTo>
                  <a:lnTo>
                    <a:pt x="1390673" y="1001285"/>
                  </a:lnTo>
                  <a:cubicBezTo>
                    <a:pt x="1390673" y="1062729"/>
                    <a:pt x="1340863" y="1112539"/>
                    <a:pt x="1279419" y="1112539"/>
                  </a:cubicBezTo>
                  <a:lnTo>
                    <a:pt x="111254" y="1112539"/>
                  </a:lnTo>
                  <a:cubicBezTo>
                    <a:pt x="49810" y="1112539"/>
                    <a:pt x="0" y="1062729"/>
                    <a:pt x="0" y="1001285"/>
                  </a:cubicBezTo>
                  <a:lnTo>
                    <a:pt x="0" y="111254"/>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61160" tIns="61160" rIns="61160" bIns="61160" numCol="1" spcCol="1270" anchor="ctr" anchorCtr="0">
              <a:noAutofit/>
            </a:bodyPr>
            <a:lstStyle/>
            <a:p>
              <a:pPr marL="0" lvl="0" indent="0" algn="ctr" defTabSz="666750">
                <a:lnSpc>
                  <a:spcPct val="90000"/>
                </a:lnSpc>
                <a:spcBef>
                  <a:spcPct val="0"/>
                </a:spcBef>
                <a:spcAft>
                  <a:spcPct val="35000"/>
                </a:spcAft>
                <a:buNone/>
              </a:pPr>
              <a:r>
                <a:rPr lang="en-US" sz="1500" i="0" kern="1200">
                  <a:effectLst/>
                  <a:latin typeface="Arial" panose="020B0604020202020204" pitchFamily="34" charset="0"/>
                  <a:cs typeface="Arial" panose="020B0604020202020204" pitchFamily="34" charset="0"/>
                </a:rPr>
                <a:t>Security and Compliance</a:t>
              </a:r>
              <a:endParaRPr lang="en-US" sz="1500" i="0" kern="1200" dirty="0">
                <a:effectLst/>
                <a:latin typeface="Arial" panose="020B0604020202020204" pitchFamily="34" charset="0"/>
                <a:cs typeface="Arial" panose="020B0604020202020204" pitchFamily="34" charset="0"/>
              </a:endParaRPr>
            </a:p>
          </p:txBody>
        </p:sp>
        <p:sp>
          <p:nvSpPr>
            <p:cNvPr id="64" name="Arrow: Left 63">
              <a:extLst>
                <a:ext uri="{FF2B5EF4-FFF2-40B4-BE49-F238E27FC236}">
                  <a16:creationId xmlns:a16="http://schemas.microsoft.com/office/drawing/2014/main" id="{88A267B8-84EF-44C0-B45F-25CE31433024}"/>
                </a:ext>
              </a:extLst>
            </p:cNvPr>
            <p:cNvSpPr/>
            <p:nvPr/>
          </p:nvSpPr>
          <p:spPr>
            <a:xfrm>
              <a:off x="7331159" y="5581460"/>
              <a:ext cx="4154923" cy="566202"/>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US"/>
            </a:p>
          </p:txBody>
        </p:sp>
        <p:sp>
          <p:nvSpPr>
            <p:cNvPr id="65" name="Freeform: Shape 64">
              <a:extLst>
                <a:ext uri="{FF2B5EF4-FFF2-40B4-BE49-F238E27FC236}">
                  <a16:creationId xmlns:a16="http://schemas.microsoft.com/office/drawing/2014/main" id="{AABB8723-685D-45A9-8CF8-2EF848F51FC0}"/>
                </a:ext>
              </a:extLst>
            </p:cNvPr>
            <p:cNvSpPr/>
            <p:nvPr/>
          </p:nvSpPr>
          <p:spPr>
            <a:xfrm>
              <a:off x="10790745" y="5308292"/>
              <a:ext cx="1390673" cy="1112539"/>
            </a:xfrm>
            <a:custGeom>
              <a:avLst/>
              <a:gdLst>
                <a:gd name="connsiteX0" fmla="*/ 0 w 1390673"/>
                <a:gd name="connsiteY0" fmla="*/ 111254 h 1112539"/>
                <a:gd name="connsiteX1" fmla="*/ 111254 w 1390673"/>
                <a:gd name="connsiteY1" fmla="*/ 0 h 1112539"/>
                <a:gd name="connsiteX2" fmla="*/ 1279419 w 1390673"/>
                <a:gd name="connsiteY2" fmla="*/ 0 h 1112539"/>
                <a:gd name="connsiteX3" fmla="*/ 1390673 w 1390673"/>
                <a:gd name="connsiteY3" fmla="*/ 111254 h 1112539"/>
                <a:gd name="connsiteX4" fmla="*/ 1390673 w 1390673"/>
                <a:gd name="connsiteY4" fmla="*/ 1001285 h 1112539"/>
                <a:gd name="connsiteX5" fmla="*/ 1279419 w 1390673"/>
                <a:gd name="connsiteY5" fmla="*/ 1112539 h 1112539"/>
                <a:gd name="connsiteX6" fmla="*/ 111254 w 1390673"/>
                <a:gd name="connsiteY6" fmla="*/ 1112539 h 1112539"/>
                <a:gd name="connsiteX7" fmla="*/ 0 w 1390673"/>
                <a:gd name="connsiteY7" fmla="*/ 1001285 h 1112539"/>
                <a:gd name="connsiteX8" fmla="*/ 0 w 1390673"/>
                <a:gd name="connsiteY8" fmla="*/ 111254 h 111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0673" h="1112539">
                  <a:moveTo>
                    <a:pt x="0" y="111254"/>
                  </a:moveTo>
                  <a:cubicBezTo>
                    <a:pt x="0" y="49810"/>
                    <a:pt x="49810" y="0"/>
                    <a:pt x="111254" y="0"/>
                  </a:cubicBezTo>
                  <a:lnTo>
                    <a:pt x="1279419" y="0"/>
                  </a:lnTo>
                  <a:cubicBezTo>
                    <a:pt x="1340863" y="0"/>
                    <a:pt x="1390673" y="49810"/>
                    <a:pt x="1390673" y="111254"/>
                  </a:cubicBezTo>
                  <a:lnTo>
                    <a:pt x="1390673" y="1001285"/>
                  </a:lnTo>
                  <a:cubicBezTo>
                    <a:pt x="1390673" y="1062729"/>
                    <a:pt x="1340863" y="1112539"/>
                    <a:pt x="1279419" y="1112539"/>
                  </a:cubicBezTo>
                  <a:lnTo>
                    <a:pt x="111254" y="1112539"/>
                  </a:lnTo>
                  <a:cubicBezTo>
                    <a:pt x="49810" y="1112539"/>
                    <a:pt x="0" y="1062729"/>
                    <a:pt x="0" y="1001285"/>
                  </a:cubicBezTo>
                  <a:lnTo>
                    <a:pt x="0" y="111254"/>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61160" tIns="61160" rIns="61160" bIns="61160" numCol="1" spcCol="1270" anchor="ctr" anchorCtr="0">
              <a:noAutofit/>
            </a:bodyPr>
            <a:lstStyle/>
            <a:p>
              <a:pPr marL="0" lvl="0" indent="0" algn="ctr" defTabSz="666750">
                <a:lnSpc>
                  <a:spcPct val="90000"/>
                </a:lnSpc>
                <a:spcBef>
                  <a:spcPct val="0"/>
                </a:spcBef>
                <a:spcAft>
                  <a:spcPct val="35000"/>
                </a:spcAft>
                <a:buNone/>
              </a:pPr>
              <a:r>
                <a:rPr lang="en-US" sz="1500" i="0" kern="1200">
                  <a:effectLst/>
                  <a:latin typeface="Arial" panose="020B0604020202020204" pitchFamily="34" charset="0"/>
                  <a:cs typeface="Arial" panose="020B0604020202020204" pitchFamily="34" charset="0"/>
                </a:rPr>
                <a:t>Complexity of Operations</a:t>
              </a:r>
              <a:endParaRPr lang="en-US" sz="1500" kern="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814022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2D9F146-F74C-3F9F-C5F7-99D04898E15A}"/>
              </a:ext>
            </a:extLst>
          </p:cNvPr>
          <p:cNvSpPr txBox="1"/>
          <p:nvPr/>
        </p:nvSpPr>
        <p:spPr>
          <a:xfrm>
            <a:off x="4641726" y="1002702"/>
            <a:ext cx="3333750" cy="4264831"/>
          </a:xfrm>
          <a:prstGeom prst="rect">
            <a:avLst/>
          </a:prstGeom>
          <a:noFill/>
        </p:spPr>
        <p:txBody>
          <a:bodyPr wrap="square" anchor="t">
            <a:normAutofit/>
          </a:bodyPr>
          <a:lstStyle/>
          <a:p>
            <a:pPr>
              <a:spcAft>
                <a:spcPts val="600"/>
              </a:spcAft>
            </a:pPr>
            <a:r>
              <a:rPr lang="en-US" sz="2800" i="0" dirty="0">
                <a:effectLst/>
              </a:rPr>
              <a:t>A vector database is a database that stores information as vectors, which are numerical representations of data objects, also known as vector embeddings.</a:t>
            </a:r>
          </a:p>
        </p:txBody>
      </p:sp>
      <p:sp>
        <p:nvSpPr>
          <p:cNvPr id="13" name="TextBox 12">
            <a:extLst>
              <a:ext uri="{FF2B5EF4-FFF2-40B4-BE49-F238E27FC236}">
                <a16:creationId xmlns:a16="http://schemas.microsoft.com/office/drawing/2014/main" id="{E8AA9D20-5B5A-8B9E-E735-F87AB44BC17C}"/>
              </a:ext>
            </a:extLst>
          </p:cNvPr>
          <p:cNvSpPr txBox="1"/>
          <p:nvPr/>
        </p:nvSpPr>
        <p:spPr>
          <a:xfrm>
            <a:off x="8400676" y="1002703"/>
            <a:ext cx="3400425" cy="4264830"/>
          </a:xfrm>
          <a:prstGeom prst="rect">
            <a:avLst/>
          </a:prstGeom>
          <a:noFill/>
        </p:spPr>
        <p:txBody>
          <a:bodyPr wrap="square" anchor="t">
            <a:normAutofit/>
          </a:bodyPr>
          <a:lstStyle/>
          <a:p>
            <a:pPr>
              <a:spcAft>
                <a:spcPts val="600"/>
              </a:spcAft>
            </a:pPr>
            <a:r>
              <a:rPr lang="en-US" sz="2800" b="0" i="0" dirty="0">
                <a:effectLst/>
              </a:rPr>
              <a:t>Vector databases are built to manage vector embeddings, and therefore offer a complete solution for the management of unstructured and semi-structured data.</a:t>
            </a:r>
            <a:endParaRPr lang="en-US" sz="2800" dirty="0"/>
          </a:p>
        </p:txBody>
      </p:sp>
      <p:sp>
        <p:nvSpPr>
          <p:cNvPr id="2" name="Title 1">
            <a:extLst>
              <a:ext uri="{FF2B5EF4-FFF2-40B4-BE49-F238E27FC236}">
                <a16:creationId xmlns:a16="http://schemas.microsoft.com/office/drawing/2014/main" id="{B91191B7-7AF9-4D04-E9CB-5C2DD34528E8}"/>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kern="1200" dirty="0">
                <a:solidFill>
                  <a:srgbClr val="FFFFFF"/>
                </a:solidFill>
                <a:latin typeface="+mj-lt"/>
                <a:ea typeface="+mj-ea"/>
                <a:cs typeface="+mj-cs"/>
              </a:rPr>
              <a:t>What is a Vector Database?</a:t>
            </a:r>
          </a:p>
        </p:txBody>
      </p:sp>
    </p:spTree>
    <p:extLst>
      <p:ext uri="{BB962C8B-B14F-4D97-AF65-F5344CB8AC3E}">
        <p14:creationId xmlns:p14="http://schemas.microsoft.com/office/powerpoint/2010/main" val="2812388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int">
            <a:extLst>
              <a:ext uri="{FF2B5EF4-FFF2-40B4-BE49-F238E27FC236}">
                <a16:creationId xmlns:a16="http://schemas.microsoft.com/office/drawing/2014/main" id="{FB62F605-0D29-07F8-F642-DD2626C78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0"/>
            <a:ext cx="12193117"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4C22F3F7-C4F6-C120-9D45-79509746A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0"/>
            <a:ext cx="11417531" cy="6858000"/>
          </a:xfrm>
          <a:prstGeom prst="rect">
            <a:avLst/>
          </a:prstGeom>
          <a:ln>
            <a:noFill/>
          </a:ln>
          <a:effectLst>
            <a:outerShdw blurRad="317500" dist="127000" dir="2400000" sx="95000" sy="95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9422A42-7681-ACCB-2201-0E9AC03AA1C6}"/>
              </a:ext>
            </a:extLst>
          </p:cNvPr>
          <p:cNvSpPr/>
          <p:nvPr/>
        </p:nvSpPr>
        <p:spPr>
          <a:xfrm>
            <a:off x="163458" y="2967335"/>
            <a:ext cx="11865108" cy="923330"/>
          </a:xfrm>
          <a:prstGeom prst="rect">
            <a:avLst/>
          </a:prstGeom>
          <a:noFill/>
        </p:spPr>
        <p:txBody>
          <a:bodyPr wrap="none" lIns="91440" tIns="45720" rIns="91440" bIns="45720">
            <a:spAutoFit/>
          </a:bodyPr>
          <a:lstStyle/>
          <a:p>
            <a:pPr algn="ctr"/>
            <a:r>
              <a:rPr lang="en-US" sz="5400" b="0" i="0" kern="1200" cap="none" spc="0" dirty="0">
                <a:ln w="0"/>
                <a:solidFill>
                  <a:schemeClr val="tx1"/>
                </a:solidFill>
                <a:effectLst>
                  <a:outerShdw blurRad="38100" dist="19050" dir="2700000" algn="tl" rotWithShape="0">
                    <a:schemeClr val="dk1">
                      <a:alpha val="40000"/>
                    </a:schemeClr>
                  </a:outerShdw>
                </a:effectLst>
                <a:latin typeface="+mj-lt"/>
                <a:ea typeface="+mj-ea"/>
                <a:cs typeface="+mj-cs"/>
              </a:rPr>
              <a:t>Vector databases VS Traditional Databases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83226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746E279-B10B-5232-8C65-6713B246994A}"/>
              </a:ext>
            </a:extLst>
          </p:cNvPr>
          <p:cNvGraphicFramePr>
            <a:graphicFrameLocks noGrp="1"/>
          </p:cNvGraphicFramePr>
          <p:nvPr>
            <p:ph idx="1"/>
            <p:extLst>
              <p:ext uri="{D42A27DB-BD31-4B8C-83A1-F6EECF244321}">
                <p14:modId xmlns:p14="http://schemas.microsoft.com/office/powerpoint/2010/main" val="3655984284"/>
              </p:ext>
            </p:extLst>
          </p:nvPr>
        </p:nvGraphicFramePr>
        <p:xfrm>
          <a:off x="0" y="0"/>
          <a:ext cx="12192000" cy="7229511"/>
        </p:xfrm>
        <a:graphic>
          <a:graphicData uri="http://schemas.openxmlformats.org/drawingml/2006/table">
            <a:tbl>
              <a:tblPr firstRow="1">
                <a:tableStyleId>{1FECB4D8-DB02-4DC6-A0A2-4F2EBAE1DC90}</a:tableStyleId>
              </a:tblPr>
              <a:tblGrid>
                <a:gridCol w="6100997">
                  <a:extLst>
                    <a:ext uri="{9D8B030D-6E8A-4147-A177-3AD203B41FA5}">
                      <a16:colId xmlns:a16="http://schemas.microsoft.com/office/drawing/2014/main" val="3834998281"/>
                    </a:ext>
                  </a:extLst>
                </a:gridCol>
                <a:gridCol w="6091003">
                  <a:extLst>
                    <a:ext uri="{9D8B030D-6E8A-4147-A177-3AD203B41FA5}">
                      <a16:colId xmlns:a16="http://schemas.microsoft.com/office/drawing/2014/main" val="126292035"/>
                    </a:ext>
                  </a:extLst>
                </a:gridCol>
              </a:tblGrid>
              <a:tr h="487481">
                <a:tc>
                  <a:txBody>
                    <a:bodyPr/>
                    <a:lstStyle/>
                    <a:p>
                      <a:pPr algn="ctr"/>
                      <a:r>
                        <a:rPr lang="en-US" sz="2000" b="0" kern="1200" dirty="0">
                          <a:solidFill>
                            <a:schemeClr val="lt1"/>
                          </a:solidFill>
                          <a:effectLst/>
                        </a:rPr>
                        <a:t>Traditional Databases</a:t>
                      </a:r>
                      <a:endParaRPr lang="en-US" sz="2000" b="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000" b="0" kern="1200" dirty="0">
                          <a:solidFill>
                            <a:schemeClr val="lt1"/>
                          </a:solidFill>
                          <a:effectLst/>
                        </a:rPr>
                        <a:t>Vector Databases</a:t>
                      </a:r>
                      <a:endParaRPr lang="en-US" sz="2000" b="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7914678"/>
                  </a:ext>
                </a:extLst>
              </a:tr>
              <a:tr h="1233298">
                <a:tc>
                  <a:txBody>
                    <a:bodyPr/>
                    <a:lstStyle/>
                    <a:p>
                      <a:r>
                        <a:rPr lang="en-US" sz="1400" b="1" kern="1200" dirty="0">
                          <a:solidFill>
                            <a:schemeClr val="dk1"/>
                          </a:solidFill>
                          <a:effectLst/>
                        </a:rPr>
                        <a:t>Data Structure:</a:t>
                      </a:r>
                      <a:r>
                        <a:rPr lang="en-IN" sz="1400" dirty="0"/>
                        <a:t> S</a:t>
                      </a:r>
                      <a:r>
                        <a:rPr lang="en-US" sz="1400" b="0" kern="1200" dirty="0">
                          <a:solidFill>
                            <a:schemeClr val="dk1"/>
                          </a:solidFill>
                          <a:effectLst/>
                        </a:rPr>
                        <a:t>tore data in structured tables with rows and columns, often following a relational model. They are suitable for structured data types and transactions.</a:t>
                      </a:r>
                      <a:endParaRPr lang="en-US" sz="14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r>
                        <a:rPr lang="en-US" sz="1400" b="1" kern="1200" dirty="0">
                          <a:solidFill>
                            <a:schemeClr val="dk1"/>
                          </a:solidFill>
                          <a:effectLst/>
                        </a:rPr>
                        <a:t>Data Structure:</a:t>
                      </a:r>
                      <a:r>
                        <a:rPr lang="en-IN" sz="1400" dirty="0"/>
                        <a:t> </a:t>
                      </a:r>
                      <a:r>
                        <a:rPr lang="en-US" sz="1400" b="0" kern="1200" dirty="0">
                          <a:solidFill>
                            <a:schemeClr val="dk1"/>
                          </a:solidFill>
                          <a:effectLst/>
                        </a:rPr>
                        <a:t>designed for handling high-dimensional, often unstructured or semi-structured data, such as embeddings, vectors, and time-series data. They typically store data in vectorized formats optimized for similarity search and analytics.</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34858095"/>
                  </a:ext>
                </a:extLst>
              </a:tr>
              <a:tr h="1202007">
                <a:tc>
                  <a:txBody>
                    <a:bodyPr/>
                    <a:lstStyle/>
                    <a:p>
                      <a:r>
                        <a:rPr lang="en-US" sz="1400" b="1" kern="1200" dirty="0">
                          <a:solidFill>
                            <a:schemeClr val="dk1"/>
                          </a:solidFill>
                          <a:effectLst/>
                        </a:rPr>
                        <a:t>Querying: </a:t>
                      </a:r>
                      <a:r>
                        <a:rPr lang="en-US" sz="1400" b="0" kern="1200" dirty="0">
                          <a:solidFill>
                            <a:schemeClr val="dk1"/>
                          </a:solidFill>
                          <a:effectLst/>
                        </a:rPr>
                        <a:t>SQL (Structured Query Language) for querying. SQL provides powerful capabilities for filtering, joining, and aggregating structured data.</a:t>
                      </a:r>
                      <a:endParaRPr lang="en-US" sz="14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effectLst/>
                        </a:rPr>
                        <a:t>Querying: </a:t>
                      </a:r>
                      <a:r>
                        <a:rPr lang="en-US" sz="1400" b="0" kern="1200" dirty="0">
                          <a:solidFill>
                            <a:schemeClr val="dk1"/>
                          </a:solidFill>
                          <a:effectLst/>
                        </a:rPr>
                        <a:t>often use specialized query languages or APIs tailored for similarity search and analytics tasks, which include operations like nearest neighbor search, similarity search, clustering, and classification</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87278932"/>
                  </a:ext>
                </a:extLst>
              </a:tr>
              <a:tr h="954811">
                <a:tc>
                  <a:txBody>
                    <a:bodyPr/>
                    <a:lstStyle/>
                    <a:p>
                      <a:r>
                        <a:rPr lang="en-US" sz="1400" b="1" kern="1200" dirty="0">
                          <a:solidFill>
                            <a:schemeClr val="dk1"/>
                          </a:solidFill>
                          <a:effectLst/>
                        </a:rPr>
                        <a:t>Use Cases:</a:t>
                      </a:r>
                      <a:r>
                        <a:rPr lang="en-US" sz="1400" b="0" kern="1200" dirty="0">
                          <a:solidFill>
                            <a:schemeClr val="dk1"/>
                          </a:solidFill>
                          <a:effectLst/>
                        </a:rPr>
                        <a:t> used in transactional systems, such as banking, e-commerce, and inventory management, where ACID (Atomicity, Consistency, Isolation, Durability) properties are crucial.</a:t>
                      </a:r>
                      <a:endParaRPr lang="en-US" sz="14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r>
                        <a:rPr lang="en-US" sz="1400" b="1" kern="1200" dirty="0">
                          <a:solidFill>
                            <a:schemeClr val="dk1"/>
                          </a:solidFill>
                          <a:effectLst/>
                        </a:rPr>
                        <a:t>Use Cases:</a:t>
                      </a:r>
                      <a:r>
                        <a:rPr lang="en-US" sz="1400" b="0" kern="1200" dirty="0">
                          <a:solidFill>
                            <a:schemeClr val="dk1"/>
                          </a:solidFill>
                          <a:effectLst/>
                        </a:rPr>
                        <a:t> Well-suited for use cases involving high-dimensional data, such as recommendation systems, image and video analysis, natural language processing, anomaly detection, and time-series analysis.</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8958446"/>
                  </a:ext>
                </a:extLst>
              </a:tr>
              <a:tr h="954811">
                <a:tc>
                  <a:txBody>
                    <a:bodyPr/>
                    <a:lstStyle/>
                    <a:p>
                      <a:r>
                        <a:rPr lang="en-US" sz="1400" b="1" kern="1200" dirty="0">
                          <a:solidFill>
                            <a:schemeClr val="dk1"/>
                          </a:solidFill>
                          <a:effectLst/>
                        </a:rPr>
                        <a:t>Performance: </a:t>
                      </a:r>
                      <a:r>
                        <a:rPr lang="en-US" sz="1400" b="0" kern="1200" dirty="0">
                          <a:solidFill>
                            <a:schemeClr val="dk1"/>
                          </a:solidFill>
                          <a:effectLst/>
                        </a:rPr>
                        <a:t>Optimized for OLTP (Online Transaction Processing) workloads, focusing on efficient transaction processing and data integrity</a:t>
                      </a:r>
                      <a:endParaRPr lang="en-US" sz="14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r>
                        <a:rPr lang="en-US" sz="1400" b="1" kern="1200" dirty="0">
                          <a:solidFill>
                            <a:schemeClr val="dk1"/>
                          </a:solidFill>
                          <a:effectLst/>
                        </a:rPr>
                        <a:t>Performance: </a:t>
                      </a:r>
                      <a:r>
                        <a:rPr lang="en-US" sz="1400" b="0" kern="1200" dirty="0">
                          <a:solidFill>
                            <a:schemeClr val="dk1"/>
                          </a:solidFill>
                          <a:effectLst/>
                        </a:rPr>
                        <a:t>Optimized for OLAP (Online Analytical Processing) workloads, with a focus on fast analytics and similarity search operations over large datasets</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66426149"/>
                  </a:ext>
                </a:extLst>
              </a:tr>
              <a:tr h="954811">
                <a:tc>
                  <a:txBody>
                    <a:bodyPr/>
                    <a:lstStyle/>
                    <a:p>
                      <a:r>
                        <a:rPr lang="en-US" sz="1400" b="1" kern="1200" dirty="0">
                          <a:solidFill>
                            <a:schemeClr val="dk1"/>
                          </a:solidFill>
                          <a:effectLst/>
                        </a:rPr>
                        <a:t>Scalability: </a:t>
                      </a:r>
                      <a:r>
                        <a:rPr lang="en-US" sz="1400" b="0" kern="1200" dirty="0">
                          <a:solidFill>
                            <a:schemeClr val="dk1"/>
                          </a:solidFill>
                          <a:effectLst/>
                        </a:rPr>
                        <a:t>These are often supporting horizontal scalability through techniques like sharding and replication. However, scaling can be complex and may have limitations.</a:t>
                      </a:r>
                      <a:endParaRPr lang="en-US" sz="14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r>
                        <a:rPr lang="en-US" sz="1400" b="1" kern="1200" dirty="0">
                          <a:solidFill>
                            <a:schemeClr val="dk1"/>
                          </a:solidFill>
                          <a:effectLst/>
                        </a:rPr>
                        <a:t>Scalability: </a:t>
                      </a:r>
                      <a:r>
                        <a:rPr lang="en-US" sz="1400" b="0" kern="1200" dirty="0">
                          <a:solidFill>
                            <a:schemeClr val="dk1"/>
                          </a:solidFill>
                          <a:effectLst/>
                        </a:rPr>
                        <a:t>Vector databases are designed with scalability in mind, often leveraging distributed architectures to handle large volumes of high-dimensional data efficiently</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13696450"/>
                  </a:ext>
                </a:extLst>
              </a:tr>
              <a:tr h="954811">
                <a:tc>
                  <a:txBody>
                    <a:bodyPr/>
                    <a:lstStyle/>
                    <a:p>
                      <a:r>
                        <a:rPr lang="en-US" sz="1400" b="1" kern="1200" dirty="0">
                          <a:solidFill>
                            <a:schemeClr val="dk1"/>
                          </a:solidFill>
                          <a:effectLst/>
                        </a:rPr>
                        <a:t>Indexing: T</a:t>
                      </a:r>
                      <a:r>
                        <a:rPr lang="en-US" sz="1400" b="0" kern="1200" dirty="0">
                          <a:solidFill>
                            <a:schemeClr val="dk1"/>
                          </a:solidFill>
                          <a:effectLst/>
                        </a:rPr>
                        <a:t>ypically use B-tree or hash indexes to speed up data retrieval for queries.</a:t>
                      </a:r>
                      <a:endParaRPr lang="en-US" sz="14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r>
                        <a:rPr lang="en-US" sz="1400" b="1" kern="1200" dirty="0">
                          <a:solidFill>
                            <a:schemeClr val="dk1"/>
                          </a:solidFill>
                          <a:effectLst/>
                        </a:rPr>
                        <a:t>Indexing: </a:t>
                      </a:r>
                      <a:r>
                        <a:rPr lang="en-US" sz="1400" b="0" kern="1200" dirty="0">
                          <a:solidFill>
                            <a:schemeClr val="dk1"/>
                          </a:solidFill>
                          <a:effectLst/>
                        </a:rPr>
                        <a:t>employ specialized indexing techniques such as tree-based structures (e.g., KD-trees, VP-trees) or hashing methods optimized for similarity search in high-dimensional spaces.</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49933009"/>
                  </a:ext>
                </a:extLst>
              </a:tr>
              <a:tr h="487481">
                <a:tc>
                  <a:txBody>
                    <a:bodyPr/>
                    <a:lstStyle/>
                    <a:p>
                      <a:endParaRPr lang="en-US" sz="14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86784729"/>
                  </a:ext>
                </a:extLst>
              </a:tr>
            </a:tbl>
          </a:graphicData>
        </a:graphic>
      </p:graphicFrame>
    </p:spTree>
    <p:extLst>
      <p:ext uri="{BB962C8B-B14F-4D97-AF65-F5344CB8AC3E}">
        <p14:creationId xmlns:p14="http://schemas.microsoft.com/office/powerpoint/2010/main" val="614909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82598DC-D841-75FF-5C66-BAF8303EE0EB}"/>
              </a:ext>
            </a:extLst>
          </p:cNvPr>
          <p:cNvGraphicFramePr>
            <a:graphicFrameLocks noGrp="1"/>
          </p:cNvGraphicFramePr>
          <p:nvPr>
            <p:extLst>
              <p:ext uri="{D42A27DB-BD31-4B8C-83A1-F6EECF244321}">
                <p14:modId xmlns:p14="http://schemas.microsoft.com/office/powerpoint/2010/main" val="49747341"/>
              </p:ext>
            </p:extLst>
          </p:nvPr>
        </p:nvGraphicFramePr>
        <p:xfrm>
          <a:off x="0" y="0"/>
          <a:ext cx="12192001" cy="7161196"/>
        </p:xfrm>
        <a:graphic>
          <a:graphicData uri="http://schemas.openxmlformats.org/drawingml/2006/table">
            <a:tbl>
              <a:tblPr firstRow="1" firstCol="1">
                <a:tableStyleId>{F5AB1C69-6EDB-4FF4-983F-18BD219EF322}</a:tableStyleId>
              </a:tblPr>
              <a:tblGrid>
                <a:gridCol w="3219062">
                  <a:extLst>
                    <a:ext uri="{9D8B030D-6E8A-4147-A177-3AD203B41FA5}">
                      <a16:colId xmlns:a16="http://schemas.microsoft.com/office/drawing/2014/main" val="2590345553"/>
                    </a:ext>
                  </a:extLst>
                </a:gridCol>
                <a:gridCol w="4136572">
                  <a:extLst>
                    <a:ext uri="{9D8B030D-6E8A-4147-A177-3AD203B41FA5}">
                      <a16:colId xmlns:a16="http://schemas.microsoft.com/office/drawing/2014/main" val="4168583773"/>
                    </a:ext>
                  </a:extLst>
                </a:gridCol>
                <a:gridCol w="4836367">
                  <a:extLst>
                    <a:ext uri="{9D8B030D-6E8A-4147-A177-3AD203B41FA5}">
                      <a16:colId xmlns:a16="http://schemas.microsoft.com/office/drawing/2014/main" val="845630622"/>
                    </a:ext>
                  </a:extLst>
                </a:gridCol>
              </a:tblGrid>
              <a:tr h="539646">
                <a:tc>
                  <a:txBody>
                    <a:bodyPr/>
                    <a:lstStyle/>
                    <a:p>
                      <a:pPr algn="ctr"/>
                      <a:r>
                        <a:rPr lang="en-US" sz="1400" dirty="0">
                          <a:solidFill>
                            <a:sysClr val="windowText" lastClr="000000"/>
                          </a:solidFill>
                          <a:effectLst/>
                        </a:rPr>
                        <a:t>Aspect</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ysClr val="windowText" lastClr="000000"/>
                          </a:solidFill>
                          <a:effectLst/>
                        </a:rPr>
                        <a:t>Traditional Databases</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ysClr val="windowText" lastClr="000000"/>
                          </a:solidFill>
                          <a:effectLst/>
                        </a:rPr>
                        <a:t>Vector Databases</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2107502"/>
                  </a:ext>
                </a:extLst>
              </a:tr>
              <a:tr h="564923">
                <a:tc>
                  <a:txBody>
                    <a:bodyPr/>
                    <a:lstStyle/>
                    <a:p>
                      <a:pPr algn="ctr"/>
                      <a:r>
                        <a:rPr lang="en-US" sz="1400" b="1" dirty="0">
                          <a:solidFill>
                            <a:sysClr val="windowText" lastClr="000000"/>
                          </a:solidFill>
                          <a:effectLst/>
                        </a:rPr>
                        <a:t>Data Type</a:t>
                      </a:r>
                      <a:endParaRPr lang="en-US" sz="1400" dirty="0">
                        <a:solidFill>
                          <a:sysClr val="windowText" lastClr="000000"/>
                        </a:solidFill>
                        <a:effectLst/>
                      </a:endParaRP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Simple data (words, numbers) in a table format.</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Complex data (vectors) with specialized searching.</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545747"/>
                  </a:ext>
                </a:extLst>
              </a:tr>
              <a:tr h="566865">
                <a:tc>
                  <a:txBody>
                    <a:bodyPr/>
                    <a:lstStyle/>
                    <a:p>
                      <a:pPr algn="ctr"/>
                      <a:r>
                        <a:rPr lang="en-US" sz="1400" b="1" dirty="0">
                          <a:solidFill>
                            <a:sysClr val="windowText" lastClr="000000"/>
                          </a:solidFill>
                          <a:effectLst/>
                        </a:rPr>
                        <a:t>Search Method</a:t>
                      </a:r>
                      <a:endParaRPr lang="en-US" sz="1400" dirty="0">
                        <a:solidFill>
                          <a:sysClr val="windowText" lastClr="000000"/>
                        </a:solidFill>
                        <a:effectLst/>
                      </a:endParaRP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Exact data matches.</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Closest match using Approximate Nearest Neighbor (ANN) search.</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0335851"/>
                  </a:ext>
                </a:extLst>
              </a:tr>
              <a:tr h="566865">
                <a:tc>
                  <a:txBody>
                    <a:bodyPr/>
                    <a:lstStyle/>
                    <a:p>
                      <a:pPr algn="ctr"/>
                      <a:r>
                        <a:rPr lang="en-US" sz="1400" b="1" dirty="0">
                          <a:solidFill>
                            <a:sysClr val="windowText" lastClr="000000"/>
                          </a:solidFill>
                          <a:effectLst/>
                        </a:rPr>
                        <a:t>Search Techniques</a:t>
                      </a:r>
                      <a:endParaRPr lang="en-US" sz="1400" dirty="0">
                        <a:solidFill>
                          <a:sysClr val="windowText" lastClr="000000"/>
                        </a:solidFill>
                        <a:effectLst/>
                      </a:endParaRP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Standard querying methods.</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Specialized methods like hashing and graph-based searches for ANN.</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8944520"/>
                  </a:ext>
                </a:extLst>
              </a:tr>
              <a:tr h="807032">
                <a:tc>
                  <a:txBody>
                    <a:bodyPr/>
                    <a:lstStyle/>
                    <a:p>
                      <a:pPr algn="ctr"/>
                      <a:r>
                        <a:rPr lang="en-US" sz="1400" b="1" dirty="0">
                          <a:solidFill>
                            <a:sysClr val="windowText" lastClr="000000"/>
                          </a:solidFill>
                          <a:effectLst/>
                        </a:rPr>
                        <a:t>Handling Unstructured Data</a:t>
                      </a:r>
                      <a:endParaRPr lang="en-US" sz="1400" dirty="0">
                        <a:solidFill>
                          <a:sysClr val="windowText" lastClr="000000"/>
                        </a:solidFill>
                        <a:effectLst/>
                      </a:endParaRP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Challenging due to lack of predefined format.</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Transforms unstructured data into numerical representations (embeddings).</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035164"/>
                  </a:ext>
                </a:extLst>
              </a:tr>
              <a:tr h="564923">
                <a:tc>
                  <a:txBody>
                    <a:bodyPr/>
                    <a:lstStyle/>
                    <a:p>
                      <a:pPr algn="ctr"/>
                      <a:r>
                        <a:rPr lang="en-US" sz="1400" b="1" dirty="0">
                          <a:solidFill>
                            <a:sysClr val="windowText" lastClr="000000"/>
                          </a:solidFill>
                          <a:effectLst/>
                        </a:rPr>
                        <a:t>Representation</a:t>
                      </a:r>
                      <a:endParaRPr lang="en-US" sz="1400" dirty="0">
                        <a:solidFill>
                          <a:sysClr val="windowText" lastClr="000000"/>
                        </a:solidFill>
                        <a:effectLst/>
                      </a:endParaRP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Table-based representation.</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Vector representation with embeddings.</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2942319"/>
                  </a:ext>
                </a:extLst>
              </a:tr>
              <a:tr h="564923">
                <a:tc>
                  <a:txBody>
                    <a:bodyPr/>
                    <a:lstStyle/>
                    <a:p>
                      <a:pPr algn="ctr"/>
                      <a:r>
                        <a:rPr lang="en-US" sz="1400" b="1" dirty="0">
                          <a:solidFill>
                            <a:sysClr val="windowText" lastClr="000000"/>
                          </a:solidFill>
                          <a:effectLst/>
                        </a:rPr>
                        <a:t>Purpose</a:t>
                      </a:r>
                      <a:endParaRPr lang="en-US" sz="1400" dirty="0">
                        <a:solidFill>
                          <a:sysClr val="windowText" lastClr="000000"/>
                        </a:solidFill>
                        <a:effectLst/>
                      </a:endParaRP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Suitable for structured data.</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Ideal for handling unstructured and complex data.</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28290468"/>
                  </a:ext>
                </a:extLst>
              </a:tr>
              <a:tr h="807032">
                <a:tc>
                  <a:txBody>
                    <a:bodyPr/>
                    <a:lstStyle/>
                    <a:p>
                      <a:pPr algn="ctr"/>
                      <a:r>
                        <a:rPr lang="en-US" sz="1400" b="1" dirty="0">
                          <a:solidFill>
                            <a:sysClr val="windowText" lastClr="000000"/>
                          </a:solidFill>
                          <a:effectLst/>
                        </a:rPr>
                        <a:t>Application</a:t>
                      </a:r>
                      <a:endParaRPr lang="en-US" sz="1400" dirty="0">
                        <a:solidFill>
                          <a:sysClr val="windowText" lastClr="000000"/>
                        </a:solidFill>
                        <a:effectLst/>
                      </a:endParaRP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Commonly used in traditional applications.</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Used in AI, machine learning, and applications dealing with complex data.</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3023024"/>
                  </a:ext>
                </a:extLst>
              </a:tr>
              <a:tr h="807032">
                <a:tc>
                  <a:txBody>
                    <a:bodyPr/>
                    <a:lstStyle/>
                    <a:p>
                      <a:pPr algn="ctr"/>
                      <a:r>
                        <a:rPr lang="en-US" sz="1400" b="1" dirty="0">
                          <a:solidFill>
                            <a:sysClr val="windowText" lastClr="000000"/>
                          </a:solidFill>
                          <a:effectLst/>
                        </a:rPr>
                        <a:t>Understanding Relationships</a:t>
                      </a:r>
                      <a:endParaRPr lang="en-US" sz="1400" dirty="0">
                        <a:solidFill>
                          <a:sysClr val="windowText" lastClr="000000"/>
                        </a:solidFill>
                        <a:effectLst/>
                      </a:endParaRP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Limited capability to discern relationships.</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Enhanced understanding through vector space relationships and embeddings.</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0563688"/>
                  </a:ext>
                </a:extLst>
              </a:tr>
              <a:tr h="807032">
                <a:tc>
                  <a:txBody>
                    <a:bodyPr/>
                    <a:lstStyle/>
                    <a:p>
                      <a:pPr algn="ctr"/>
                      <a:r>
                        <a:rPr lang="en-US" sz="1400" b="1" dirty="0">
                          <a:solidFill>
                            <a:sysClr val="windowText" lastClr="000000"/>
                          </a:solidFill>
                          <a:effectLst/>
                        </a:rPr>
                        <a:t>Efficiency in AI/ML Applications</a:t>
                      </a:r>
                      <a:endParaRPr lang="en-US" sz="1400" dirty="0">
                        <a:solidFill>
                          <a:sysClr val="windowText" lastClr="000000"/>
                        </a:solidFill>
                        <a:effectLst/>
                      </a:endParaRP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Less effective with unstructured data.</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More effective in handling unstructured data for AI/ML applications.</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79182433"/>
                  </a:ext>
                </a:extLst>
              </a:tr>
              <a:tr h="564923">
                <a:tc>
                  <a:txBody>
                    <a:bodyPr/>
                    <a:lstStyle/>
                    <a:p>
                      <a:pPr algn="ctr"/>
                      <a:r>
                        <a:rPr lang="en-US" sz="1400" b="1" dirty="0">
                          <a:solidFill>
                            <a:sysClr val="windowText" lastClr="000000"/>
                          </a:solidFill>
                          <a:effectLst/>
                        </a:rPr>
                        <a:t>Example</a:t>
                      </a:r>
                      <a:endParaRPr lang="en-US" sz="1400" dirty="0">
                        <a:solidFill>
                          <a:sysClr val="windowText" lastClr="000000"/>
                        </a:solidFill>
                        <a:effectLst/>
                      </a:endParaRP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SQL databases (e.g., MySQL, PostgreSQL).</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Vector databases (e.g., </a:t>
                      </a:r>
                      <a:r>
                        <a:rPr lang="en-US" sz="1400" dirty="0" err="1">
                          <a:effectLst/>
                        </a:rPr>
                        <a:t>Faiss</a:t>
                      </a:r>
                      <a:r>
                        <a:rPr lang="en-US" sz="1400" dirty="0">
                          <a:effectLst/>
                        </a:rPr>
                        <a:t>, Milvus).</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429847"/>
                  </a:ext>
                </a:extLst>
              </a:tr>
            </a:tbl>
          </a:graphicData>
        </a:graphic>
      </p:graphicFrame>
    </p:spTree>
    <p:extLst>
      <p:ext uri="{BB962C8B-B14F-4D97-AF65-F5344CB8AC3E}">
        <p14:creationId xmlns:p14="http://schemas.microsoft.com/office/powerpoint/2010/main" val="1158179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int">
            <a:extLst>
              <a:ext uri="{FF2B5EF4-FFF2-40B4-BE49-F238E27FC236}">
                <a16:creationId xmlns:a16="http://schemas.microsoft.com/office/drawing/2014/main" id="{FB62F605-0D29-07F8-F642-DD2626C78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0"/>
            <a:ext cx="12193117"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4C22F3F7-C4F6-C120-9D45-79509746A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0"/>
            <a:ext cx="11417531" cy="6858000"/>
          </a:xfrm>
          <a:prstGeom prst="rect">
            <a:avLst/>
          </a:prstGeom>
          <a:ln>
            <a:noFill/>
          </a:ln>
          <a:effectLst>
            <a:outerShdw blurRad="317500" dist="127000" dir="2400000" sx="95000" sy="95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9422A42-7681-ACCB-2201-0E9AC03AA1C6}"/>
              </a:ext>
            </a:extLst>
          </p:cNvPr>
          <p:cNvSpPr/>
          <p:nvPr/>
        </p:nvSpPr>
        <p:spPr>
          <a:xfrm>
            <a:off x="1163592" y="2967335"/>
            <a:ext cx="9864816" cy="923330"/>
          </a:xfrm>
          <a:prstGeom prst="rect">
            <a:avLst/>
          </a:prstGeom>
          <a:noFill/>
        </p:spPr>
        <p:txBody>
          <a:bodyPr wrap="none" lIns="91440" tIns="45720" rIns="91440" bIns="45720">
            <a:spAutoFit/>
          </a:bodyPr>
          <a:lstStyle/>
          <a:p>
            <a:pPr algn="ctr"/>
            <a:r>
              <a:rPr lang="en-US" sz="5400" b="0" i="0" kern="1200" cap="none" spc="0" dirty="0">
                <a:ln w="0"/>
                <a:solidFill>
                  <a:schemeClr val="tx1"/>
                </a:solidFill>
                <a:effectLst>
                  <a:outerShdw blurRad="38100" dist="19050" dir="2700000" algn="tl" rotWithShape="0">
                    <a:schemeClr val="dk1">
                      <a:alpha val="40000"/>
                    </a:schemeClr>
                  </a:outerShdw>
                </a:effectLst>
                <a:latin typeface="+mj-lt"/>
                <a:ea typeface="+mj-ea"/>
                <a:cs typeface="+mj-cs"/>
              </a:rPr>
              <a:t>How does a vector database work?</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76811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2257</Words>
  <Application>Microsoft Office PowerPoint</Application>
  <PresentationFormat>Widescreen</PresentationFormat>
  <Paragraphs>214</Paragraphs>
  <Slides>20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MierB</vt:lpstr>
      <vt:lpstr>sohne</vt:lpstr>
      <vt:lpstr>Söhne</vt:lpstr>
      <vt:lpstr>Office Theme</vt:lpstr>
      <vt:lpstr>Vector Databases</vt:lpstr>
      <vt:lpstr>List of Traditional Databases</vt:lpstr>
      <vt:lpstr>List of Vector Databases</vt:lpstr>
      <vt:lpstr>PowerPoint Presentation</vt:lpstr>
      <vt:lpstr>What is a Vector Database?</vt:lpstr>
      <vt:lpstr>PowerPoint Presentation</vt:lpstr>
      <vt:lpstr>PowerPoint Presentation</vt:lpstr>
      <vt:lpstr>PowerPoint Presentation</vt:lpstr>
      <vt:lpstr>PowerPoint Presentation</vt:lpstr>
      <vt:lpstr>PowerPoint Presentation</vt:lpstr>
      <vt:lpstr>Vector database Pipeline</vt:lpstr>
      <vt:lpstr>Why are vector databases important? </vt:lpstr>
      <vt:lpstr>Applications of vector databases </vt:lpstr>
      <vt:lpstr>How do vector databases identify similarities between vectors?</vt:lpstr>
      <vt:lpstr>Vector Database Capabilities </vt:lpstr>
      <vt:lpstr>The Crucial Role of Vector Databases in Today’s Data Landscape </vt:lpstr>
      <vt:lpstr>OpenAI - Embedding models </vt:lpstr>
      <vt:lpstr>List of Open Source Embeddings models</vt:lpstr>
      <vt:lpstr>PowerPoint Presentation</vt:lpstr>
      <vt:lpstr>Methods for Similarity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Vector Database? | A Comprehensive Vector Database Guide | Elastichttps://www.elastic.co/what-is/vector-database</dc:title>
  <dc:creator>Padmavathi Madisetty</dc:creator>
  <cp:lastModifiedBy>Padmavathi Madisetty</cp:lastModifiedBy>
  <cp:revision>1</cp:revision>
  <dcterms:created xsi:type="dcterms:W3CDTF">2024-03-01T06:28:12Z</dcterms:created>
  <dcterms:modified xsi:type="dcterms:W3CDTF">2024-03-06T09:50:28Z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914f8b-1c5b-41b1-8378-c42ea0e5cd06_Enabled">
    <vt:lpwstr>true</vt:lpwstr>
  </property>
  <property fmtid="{D5CDD505-2E9C-101B-9397-08002B2CF9AE}" pid="3" name="MSIP_Label_23914f8b-1c5b-41b1-8378-c42ea0e5cd06_SetDate">
    <vt:lpwstr>2024-03-01T06:28:41Z</vt:lpwstr>
  </property>
  <property fmtid="{D5CDD505-2E9C-101B-9397-08002B2CF9AE}" pid="4" name="MSIP_Label_23914f8b-1c5b-41b1-8378-c42ea0e5cd06_Method">
    <vt:lpwstr>Standard</vt:lpwstr>
  </property>
  <property fmtid="{D5CDD505-2E9C-101B-9397-08002B2CF9AE}" pid="5" name="MSIP_Label_23914f8b-1c5b-41b1-8378-c42ea0e5cd06_Name">
    <vt:lpwstr>defa4170-0d19-0005-0004-bc88714345d2</vt:lpwstr>
  </property>
  <property fmtid="{D5CDD505-2E9C-101B-9397-08002B2CF9AE}" pid="6" name="MSIP_Label_23914f8b-1c5b-41b1-8378-c42ea0e5cd06_SiteId">
    <vt:lpwstr>13191850-9259-4961-a040-ae55d6dfb223</vt:lpwstr>
  </property>
  <property fmtid="{D5CDD505-2E9C-101B-9397-08002B2CF9AE}" pid="7" name="MSIP_Label_23914f8b-1c5b-41b1-8378-c42ea0e5cd06_ActionId">
    <vt:lpwstr>aa5859dd-e8da-493b-a3cd-4a10c7f57349</vt:lpwstr>
  </property>
  <property fmtid="{D5CDD505-2E9C-101B-9397-08002B2CF9AE}" pid="8" name="MSIP_Label_23914f8b-1c5b-41b1-8378-c42ea0e5cd06_ContentBits">
    <vt:lpwstr>0</vt:lpwstr>
  </property>
</Properties>
</file>