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F395B4-5C9D-4DA4-8314-1023D18491A9}" type="doc">
      <dgm:prSet loTypeId="urn:microsoft.com/office/officeart/2005/8/layout/orgChart1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595C818-3FB6-4E8F-A0BA-97E5C35E81B8}">
      <dgm:prSet/>
      <dgm:spPr/>
      <dgm:t>
        <a:bodyPr/>
        <a:lstStyle/>
        <a:p>
          <a:r>
            <a:rPr lang="en-US" dirty="0" smtClean="0"/>
            <a:t>Document</a:t>
          </a:r>
          <a:endParaRPr lang="en-US" dirty="0"/>
        </a:p>
      </dgm:t>
    </dgm:pt>
    <dgm:pt modelId="{ED58E170-1A62-4946-91DC-2F3B34D08254}" type="parTrans" cxnId="{7282367C-A77D-494E-A1E7-D803F32DB4CE}">
      <dgm:prSet/>
      <dgm:spPr/>
      <dgm:t>
        <a:bodyPr/>
        <a:lstStyle/>
        <a:p>
          <a:endParaRPr lang="en-US"/>
        </a:p>
      </dgm:t>
    </dgm:pt>
    <dgm:pt modelId="{2B27BF17-CE37-46B5-B377-15D20AAB16F1}" type="sibTrans" cxnId="{7282367C-A77D-494E-A1E7-D803F32DB4CE}">
      <dgm:prSet/>
      <dgm:spPr/>
      <dgm:t>
        <a:bodyPr/>
        <a:lstStyle/>
        <a:p>
          <a:endParaRPr lang="en-US"/>
        </a:p>
      </dgm:t>
    </dgm:pt>
    <dgm:pt modelId="{838180AA-5B7D-4245-87CD-37C9448E31BA}">
      <dgm:prSet/>
      <dgm:spPr/>
      <dgm:t>
        <a:bodyPr/>
        <a:lstStyle/>
        <a:p>
          <a:r>
            <a:rPr lang="en-US" dirty="0" smtClean="0"/>
            <a:t>head</a:t>
          </a:r>
          <a:endParaRPr lang="en-US" dirty="0"/>
        </a:p>
      </dgm:t>
    </dgm:pt>
    <dgm:pt modelId="{AFC97AA3-5658-44C2-A172-CD4147B178E9}" type="parTrans" cxnId="{D0272814-C244-40DA-8EB2-8BA5D19A3ECD}">
      <dgm:prSet/>
      <dgm:spPr/>
      <dgm:t>
        <a:bodyPr/>
        <a:lstStyle/>
        <a:p>
          <a:endParaRPr lang="en-US"/>
        </a:p>
      </dgm:t>
    </dgm:pt>
    <dgm:pt modelId="{050B3990-B761-4BEC-93B7-1A1FE5F5AC6F}" type="sibTrans" cxnId="{D0272814-C244-40DA-8EB2-8BA5D19A3ECD}">
      <dgm:prSet/>
      <dgm:spPr/>
      <dgm:t>
        <a:bodyPr/>
        <a:lstStyle/>
        <a:p>
          <a:endParaRPr lang="en-US"/>
        </a:p>
      </dgm:t>
    </dgm:pt>
    <dgm:pt modelId="{7F008BFE-E562-45D7-9C86-F7E130CB8153}">
      <dgm:prSet/>
      <dgm:spPr/>
      <dgm:t>
        <a:bodyPr/>
        <a:lstStyle/>
        <a:p>
          <a:r>
            <a:rPr lang="en-US" dirty="0" smtClean="0"/>
            <a:t>body</a:t>
          </a:r>
          <a:endParaRPr lang="en-US" dirty="0"/>
        </a:p>
      </dgm:t>
    </dgm:pt>
    <dgm:pt modelId="{3D22C8E4-B70C-44EC-B194-83E8461B2C6A}" type="parTrans" cxnId="{E531BDA0-AD14-4DB4-9CDD-8173B862B972}">
      <dgm:prSet/>
      <dgm:spPr/>
      <dgm:t>
        <a:bodyPr/>
        <a:lstStyle/>
        <a:p>
          <a:endParaRPr lang="en-US"/>
        </a:p>
      </dgm:t>
    </dgm:pt>
    <dgm:pt modelId="{0158A404-23B1-44CD-949A-08E4C4C7691A}" type="sibTrans" cxnId="{E531BDA0-AD14-4DB4-9CDD-8173B862B972}">
      <dgm:prSet/>
      <dgm:spPr/>
      <dgm:t>
        <a:bodyPr/>
        <a:lstStyle/>
        <a:p>
          <a:endParaRPr lang="en-US"/>
        </a:p>
      </dgm:t>
    </dgm:pt>
    <dgm:pt modelId="{538B22BD-FE1B-4D89-8229-A0DD42217452}">
      <dgm:prSet/>
      <dgm:spPr/>
      <dgm:t>
        <a:bodyPr/>
        <a:lstStyle/>
        <a:p>
          <a:r>
            <a:rPr lang="en-US" dirty="0" smtClean="0"/>
            <a:t>title</a:t>
          </a:r>
          <a:endParaRPr lang="en-US" dirty="0"/>
        </a:p>
      </dgm:t>
    </dgm:pt>
    <dgm:pt modelId="{444E1E8E-4569-48F1-A7B0-027D986CA3D7}" type="parTrans" cxnId="{67596ADF-0D8B-47BD-A90B-F3854538C5D4}">
      <dgm:prSet/>
      <dgm:spPr/>
      <dgm:t>
        <a:bodyPr/>
        <a:lstStyle/>
        <a:p>
          <a:endParaRPr lang="en-US"/>
        </a:p>
      </dgm:t>
    </dgm:pt>
    <dgm:pt modelId="{EB185FC6-32A8-4365-A0AE-F1F404D40799}" type="sibTrans" cxnId="{67596ADF-0D8B-47BD-A90B-F3854538C5D4}">
      <dgm:prSet/>
      <dgm:spPr/>
      <dgm:t>
        <a:bodyPr/>
        <a:lstStyle/>
        <a:p>
          <a:endParaRPr lang="en-US"/>
        </a:p>
      </dgm:t>
    </dgm:pt>
    <dgm:pt modelId="{9CAA6AAE-1822-414C-AA3D-2B13ACB1151E}">
      <dgm:prSet/>
      <dgm:spPr/>
      <dgm:t>
        <a:bodyPr/>
        <a:lstStyle/>
        <a:p>
          <a:r>
            <a:rPr lang="en-US" dirty="0" smtClean="0"/>
            <a:t>h1</a:t>
          </a:r>
          <a:endParaRPr lang="en-US" dirty="0"/>
        </a:p>
      </dgm:t>
    </dgm:pt>
    <dgm:pt modelId="{9BF9AA20-A2D2-4051-837E-55D5CA1B4B63}" type="parTrans" cxnId="{78C940E1-4120-4F89-B14B-4B95B93E5CEE}">
      <dgm:prSet/>
      <dgm:spPr/>
      <dgm:t>
        <a:bodyPr/>
        <a:lstStyle/>
        <a:p>
          <a:endParaRPr lang="en-US"/>
        </a:p>
      </dgm:t>
    </dgm:pt>
    <dgm:pt modelId="{D349E7DC-2DC7-4F70-906C-FBF2A8B594F5}" type="sibTrans" cxnId="{78C940E1-4120-4F89-B14B-4B95B93E5CEE}">
      <dgm:prSet/>
      <dgm:spPr/>
      <dgm:t>
        <a:bodyPr/>
        <a:lstStyle/>
        <a:p>
          <a:endParaRPr lang="en-US"/>
        </a:p>
      </dgm:t>
    </dgm:pt>
    <dgm:pt modelId="{CE3F9AFB-0CC7-4061-99AE-7C1D58BF3CD8}" type="pres">
      <dgm:prSet presAssocID="{0DF395B4-5C9D-4DA4-8314-1023D18491A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1816D5A-6B0C-453C-AEC4-5C72CD114082}" type="pres">
      <dgm:prSet presAssocID="{2595C818-3FB6-4E8F-A0BA-97E5C35E81B8}" presName="hierRoot1" presStyleCnt="0">
        <dgm:presLayoutVars>
          <dgm:hierBranch val="init"/>
        </dgm:presLayoutVars>
      </dgm:prSet>
      <dgm:spPr/>
    </dgm:pt>
    <dgm:pt modelId="{965DCBA0-8D43-45FB-A6AD-063527081D7D}" type="pres">
      <dgm:prSet presAssocID="{2595C818-3FB6-4E8F-A0BA-97E5C35E81B8}" presName="rootComposite1" presStyleCnt="0"/>
      <dgm:spPr/>
    </dgm:pt>
    <dgm:pt modelId="{9974560D-2181-4663-BE6D-8285C7292EBB}" type="pres">
      <dgm:prSet presAssocID="{2595C818-3FB6-4E8F-A0BA-97E5C35E81B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DCD103B-05D1-4249-B141-C9C4690E2BDA}" type="pres">
      <dgm:prSet presAssocID="{2595C818-3FB6-4E8F-A0BA-97E5C35E81B8}" presName="rootConnector1" presStyleLbl="node1" presStyleIdx="0" presStyleCnt="0"/>
      <dgm:spPr/>
    </dgm:pt>
    <dgm:pt modelId="{57D73003-40BD-4CF2-864E-4744FA1C3CC6}" type="pres">
      <dgm:prSet presAssocID="{2595C818-3FB6-4E8F-A0BA-97E5C35E81B8}" presName="hierChild2" presStyleCnt="0"/>
      <dgm:spPr/>
    </dgm:pt>
    <dgm:pt modelId="{0464A14B-6580-4343-962D-C1EF70F28AF9}" type="pres">
      <dgm:prSet presAssocID="{AFC97AA3-5658-44C2-A172-CD4147B178E9}" presName="Name37" presStyleLbl="parChTrans1D2" presStyleIdx="0" presStyleCnt="2"/>
      <dgm:spPr/>
    </dgm:pt>
    <dgm:pt modelId="{14BD5079-894D-459C-8C3A-EAC867C96389}" type="pres">
      <dgm:prSet presAssocID="{838180AA-5B7D-4245-87CD-37C9448E31BA}" presName="hierRoot2" presStyleCnt="0">
        <dgm:presLayoutVars>
          <dgm:hierBranch val="init"/>
        </dgm:presLayoutVars>
      </dgm:prSet>
      <dgm:spPr/>
    </dgm:pt>
    <dgm:pt modelId="{53A5BB77-1F9D-4C30-82AB-866B5E2246AF}" type="pres">
      <dgm:prSet presAssocID="{838180AA-5B7D-4245-87CD-37C9448E31BA}" presName="rootComposite" presStyleCnt="0"/>
      <dgm:spPr/>
    </dgm:pt>
    <dgm:pt modelId="{50BE8FAC-9986-4829-90BE-D013E804DE47}" type="pres">
      <dgm:prSet presAssocID="{838180AA-5B7D-4245-87CD-37C9448E31BA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D5AA6D-B51E-49E6-BF38-564AD84479DD}" type="pres">
      <dgm:prSet presAssocID="{838180AA-5B7D-4245-87CD-37C9448E31BA}" presName="rootConnector" presStyleLbl="node2" presStyleIdx="0" presStyleCnt="2"/>
      <dgm:spPr/>
    </dgm:pt>
    <dgm:pt modelId="{A017E8D3-1DC1-4B06-B001-63E9AEAFD34E}" type="pres">
      <dgm:prSet presAssocID="{838180AA-5B7D-4245-87CD-37C9448E31BA}" presName="hierChild4" presStyleCnt="0"/>
      <dgm:spPr/>
    </dgm:pt>
    <dgm:pt modelId="{59943228-91C0-4BBA-A794-66BFFE50C7D8}" type="pres">
      <dgm:prSet presAssocID="{444E1E8E-4569-48F1-A7B0-027D986CA3D7}" presName="Name37" presStyleLbl="parChTrans1D3" presStyleIdx="0" presStyleCnt="2"/>
      <dgm:spPr/>
    </dgm:pt>
    <dgm:pt modelId="{B3BAA282-1A4A-4888-8896-B8B19971FC7A}" type="pres">
      <dgm:prSet presAssocID="{538B22BD-FE1B-4D89-8229-A0DD42217452}" presName="hierRoot2" presStyleCnt="0">
        <dgm:presLayoutVars>
          <dgm:hierBranch val="init"/>
        </dgm:presLayoutVars>
      </dgm:prSet>
      <dgm:spPr/>
    </dgm:pt>
    <dgm:pt modelId="{21988634-ECB6-4515-B8AF-911CD86C9B38}" type="pres">
      <dgm:prSet presAssocID="{538B22BD-FE1B-4D89-8229-A0DD42217452}" presName="rootComposite" presStyleCnt="0"/>
      <dgm:spPr/>
    </dgm:pt>
    <dgm:pt modelId="{74982974-4911-41EA-BC77-2D0BE1DCE386}" type="pres">
      <dgm:prSet presAssocID="{538B22BD-FE1B-4D89-8229-A0DD42217452}" presName="rootText" presStyleLbl="node3" presStyleIdx="0" presStyleCnt="2" custLinFactX="-11418" custLinFactNeighborX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E67DCF-F80A-427F-9CD2-D0A063693D40}" type="pres">
      <dgm:prSet presAssocID="{538B22BD-FE1B-4D89-8229-A0DD42217452}" presName="rootConnector" presStyleLbl="node3" presStyleIdx="0" presStyleCnt="2"/>
      <dgm:spPr/>
    </dgm:pt>
    <dgm:pt modelId="{0466C4F7-7575-45D9-9D26-E6710EAA6FFF}" type="pres">
      <dgm:prSet presAssocID="{538B22BD-FE1B-4D89-8229-A0DD42217452}" presName="hierChild4" presStyleCnt="0"/>
      <dgm:spPr/>
    </dgm:pt>
    <dgm:pt modelId="{13B5C82E-1F41-41CA-97EE-29A805D71B33}" type="pres">
      <dgm:prSet presAssocID="{538B22BD-FE1B-4D89-8229-A0DD42217452}" presName="hierChild5" presStyleCnt="0"/>
      <dgm:spPr/>
    </dgm:pt>
    <dgm:pt modelId="{8E510547-825D-450A-9577-7E550B3125DC}" type="pres">
      <dgm:prSet presAssocID="{838180AA-5B7D-4245-87CD-37C9448E31BA}" presName="hierChild5" presStyleCnt="0"/>
      <dgm:spPr/>
    </dgm:pt>
    <dgm:pt modelId="{1CE6427B-A40C-4C44-BD5B-57A498D3BEFB}" type="pres">
      <dgm:prSet presAssocID="{3D22C8E4-B70C-44EC-B194-83E8461B2C6A}" presName="Name37" presStyleLbl="parChTrans1D2" presStyleIdx="1" presStyleCnt="2"/>
      <dgm:spPr/>
    </dgm:pt>
    <dgm:pt modelId="{037FD95B-5874-47C2-BEAD-3785021945F3}" type="pres">
      <dgm:prSet presAssocID="{7F008BFE-E562-45D7-9C86-F7E130CB8153}" presName="hierRoot2" presStyleCnt="0">
        <dgm:presLayoutVars>
          <dgm:hierBranch val="init"/>
        </dgm:presLayoutVars>
      </dgm:prSet>
      <dgm:spPr/>
    </dgm:pt>
    <dgm:pt modelId="{FFEF6687-DB2F-4982-9900-4C23C26CD07B}" type="pres">
      <dgm:prSet presAssocID="{7F008BFE-E562-45D7-9C86-F7E130CB8153}" presName="rootComposite" presStyleCnt="0"/>
      <dgm:spPr/>
    </dgm:pt>
    <dgm:pt modelId="{E1AF29AD-2BA6-4703-9FBE-692848C2D58D}" type="pres">
      <dgm:prSet presAssocID="{7F008BFE-E562-45D7-9C86-F7E130CB8153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16905BA-10ED-4927-B498-050B23379F59}" type="pres">
      <dgm:prSet presAssocID="{7F008BFE-E562-45D7-9C86-F7E130CB8153}" presName="rootConnector" presStyleLbl="node2" presStyleIdx="1" presStyleCnt="2"/>
      <dgm:spPr/>
    </dgm:pt>
    <dgm:pt modelId="{EE47B5FC-C84E-4EF3-9DFA-3ADD81F32F2B}" type="pres">
      <dgm:prSet presAssocID="{7F008BFE-E562-45D7-9C86-F7E130CB8153}" presName="hierChild4" presStyleCnt="0"/>
      <dgm:spPr/>
    </dgm:pt>
    <dgm:pt modelId="{231FFF4C-DAB2-4318-AE0B-03EF407C7B21}" type="pres">
      <dgm:prSet presAssocID="{9BF9AA20-A2D2-4051-837E-55D5CA1B4B63}" presName="Name37" presStyleLbl="parChTrans1D3" presStyleIdx="1" presStyleCnt="2"/>
      <dgm:spPr/>
    </dgm:pt>
    <dgm:pt modelId="{0F71D8FE-C81B-4C69-8A5A-770CB3A30F51}" type="pres">
      <dgm:prSet presAssocID="{9CAA6AAE-1822-414C-AA3D-2B13ACB1151E}" presName="hierRoot2" presStyleCnt="0">
        <dgm:presLayoutVars>
          <dgm:hierBranch val="init"/>
        </dgm:presLayoutVars>
      </dgm:prSet>
      <dgm:spPr/>
    </dgm:pt>
    <dgm:pt modelId="{657A5D5F-E573-4914-8543-CD9B7CDB88FA}" type="pres">
      <dgm:prSet presAssocID="{9CAA6AAE-1822-414C-AA3D-2B13ACB1151E}" presName="rootComposite" presStyleCnt="0"/>
      <dgm:spPr/>
    </dgm:pt>
    <dgm:pt modelId="{DF78C9FF-7B04-47C3-B920-498580A98AA5}" type="pres">
      <dgm:prSet presAssocID="{9CAA6AAE-1822-414C-AA3D-2B13ACB1151E}" presName="rootText" presStyleLbl="node3" presStyleIdx="1" presStyleCnt="2" custLinFactNeighborX="6349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C91D4E-BFEA-4274-9B72-8729EF6C12BB}" type="pres">
      <dgm:prSet presAssocID="{9CAA6AAE-1822-414C-AA3D-2B13ACB1151E}" presName="rootConnector" presStyleLbl="node3" presStyleIdx="1" presStyleCnt="2"/>
      <dgm:spPr/>
    </dgm:pt>
    <dgm:pt modelId="{8CFC4CA8-DE21-4C2B-BE26-AA1BCD081160}" type="pres">
      <dgm:prSet presAssocID="{9CAA6AAE-1822-414C-AA3D-2B13ACB1151E}" presName="hierChild4" presStyleCnt="0"/>
      <dgm:spPr/>
    </dgm:pt>
    <dgm:pt modelId="{03FDC56A-012B-4886-B9B1-B8D0249F963F}" type="pres">
      <dgm:prSet presAssocID="{9CAA6AAE-1822-414C-AA3D-2B13ACB1151E}" presName="hierChild5" presStyleCnt="0"/>
      <dgm:spPr/>
    </dgm:pt>
    <dgm:pt modelId="{510D9436-476E-47AC-9F28-6B33F25F2571}" type="pres">
      <dgm:prSet presAssocID="{7F008BFE-E562-45D7-9C86-F7E130CB8153}" presName="hierChild5" presStyleCnt="0"/>
      <dgm:spPr/>
    </dgm:pt>
    <dgm:pt modelId="{99996EBB-417E-4AE3-87C9-B912DAB79350}" type="pres">
      <dgm:prSet presAssocID="{2595C818-3FB6-4E8F-A0BA-97E5C35E81B8}" presName="hierChild3" presStyleCnt="0"/>
      <dgm:spPr/>
    </dgm:pt>
  </dgm:ptLst>
  <dgm:cxnLst>
    <dgm:cxn modelId="{73AEFA97-84CB-4A0B-937B-DC22894EBD3E}" type="presOf" srcId="{2595C818-3FB6-4E8F-A0BA-97E5C35E81B8}" destId="{2DCD103B-05D1-4249-B141-C9C4690E2BDA}" srcOrd="1" destOrd="0" presId="urn:microsoft.com/office/officeart/2005/8/layout/orgChart1"/>
    <dgm:cxn modelId="{78C940E1-4120-4F89-B14B-4B95B93E5CEE}" srcId="{7F008BFE-E562-45D7-9C86-F7E130CB8153}" destId="{9CAA6AAE-1822-414C-AA3D-2B13ACB1151E}" srcOrd="0" destOrd="0" parTransId="{9BF9AA20-A2D2-4051-837E-55D5CA1B4B63}" sibTransId="{D349E7DC-2DC7-4F70-906C-FBF2A8B594F5}"/>
    <dgm:cxn modelId="{E5211358-9224-483A-9379-2F092C161949}" type="presOf" srcId="{3D22C8E4-B70C-44EC-B194-83E8461B2C6A}" destId="{1CE6427B-A40C-4C44-BD5B-57A498D3BEFB}" srcOrd="0" destOrd="0" presId="urn:microsoft.com/office/officeart/2005/8/layout/orgChart1"/>
    <dgm:cxn modelId="{D15DA61F-E3ED-4B61-800E-B73B843C1270}" type="presOf" srcId="{7F008BFE-E562-45D7-9C86-F7E130CB8153}" destId="{E1AF29AD-2BA6-4703-9FBE-692848C2D58D}" srcOrd="0" destOrd="0" presId="urn:microsoft.com/office/officeart/2005/8/layout/orgChart1"/>
    <dgm:cxn modelId="{25BF7103-48A2-419A-BAE4-2E429E74E7E4}" type="presOf" srcId="{0DF395B4-5C9D-4DA4-8314-1023D18491A9}" destId="{CE3F9AFB-0CC7-4061-99AE-7C1D58BF3CD8}" srcOrd="0" destOrd="0" presId="urn:microsoft.com/office/officeart/2005/8/layout/orgChart1"/>
    <dgm:cxn modelId="{67596ADF-0D8B-47BD-A90B-F3854538C5D4}" srcId="{838180AA-5B7D-4245-87CD-37C9448E31BA}" destId="{538B22BD-FE1B-4D89-8229-A0DD42217452}" srcOrd="0" destOrd="0" parTransId="{444E1E8E-4569-48F1-A7B0-027D986CA3D7}" sibTransId="{EB185FC6-32A8-4365-A0AE-F1F404D40799}"/>
    <dgm:cxn modelId="{DC68426F-E23D-4CB0-849B-509FA3BE1355}" type="presOf" srcId="{838180AA-5B7D-4245-87CD-37C9448E31BA}" destId="{50BE8FAC-9986-4829-90BE-D013E804DE47}" srcOrd="0" destOrd="0" presId="urn:microsoft.com/office/officeart/2005/8/layout/orgChart1"/>
    <dgm:cxn modelId="{D0272814-C244-40DA-8EB2-8BA5D19A3ECD}" srcId="{2595C818-3FB6-4E8F-A0BA-97E5C35E81B8}" destId="{838180AA-5B7D-4245-87CD-37C9448E31BA}" srcOrd="0" destOrd="0" parTransId="{AFC97AA3-5658-44C2-A172-CD4147B178E9}" sibTransId="{050B3990-B761-4BEC-93B7-1A1FE5F5AC6F}"/>
    <dgm:cxn modelId="{36668E7C-32B8-45BD-B43A-E5FE7B8133FE}" type="presOf" srcId="{9BF9AA20-A2D2-4051-837E-55D5CA1B4B63}" destId="{231FFF4C-DAB2-4318-AE0B-03EF407C7B21}" srcOrd="0" destOrd="0" presId="urn:microsoft.com/office/officeart/2005/8/layout/orgChart1"/>
    <dgm:cxn modelId="{7AB06419-FD38-431C-B0F9-8EE41062CDAE}" type="presOf" srcId="{AFC97AA3-5658-44C2-A172-CD4147B178E9}" destId="{0464A14B-6580-4343-962D-C1EF70F28AF9}" srcOrd="0" destOrd="0" presId="urn:microsoft.com/office/officeart/2005/8/layout/orgChart1"/>
    <dgm:cxn modelId="{E531BDA0-AD14-4DB4-9CDD-8173B862B972}" srcId="{2595C818-3FB6-4E8F-A0BA-97E5C35E81B8}" destId="{7F008BFE-E562-45D7-9C86-F7E130CB8153}" srcOrd="1" destOrd="0" parTransId="{3D22C8E4-B70C-44EC-B194-83E8461B2C6A}" sibTransId="{0158A404-23B1-44CD-949A-08E4C4C7691A}"/>
    <dgm:cxn modelId="{439FBB5B-D590-43EE-85DE-4BF5755D5D74}" type="presOf" srcId="{7F008BFE-E562-45D7-9C86-F7E130CB8153}" destId="{816905BA-10ED-4927-B498-050B23379F59}" srcOrd="1" destOrd="0" presId="urn:microsoft.com/office/officeart/2005/8/layout/orgChart1"/>
    <dgm:cxn modelId="{6F78F939-4D4B-4A12-9212-DC7E3002810A}" type="presOf" srcId="{538B22BD-FE1B-4D89-8229-A0DD42217452}" destId="{74982974-4911-41EA-BC77-2D0BE1DCE386}" srcOrd="0" destOrd="0" presId="urn:microsoft.com/office/officeart/2005/8/layout/orgChart1"/>
    <dgm:cxn modelId="{ED4EC7AA-BF5A-4B3D-A410-7CC701DDBF26}" type="presOf" srcId="{2595C818-3FB6-4E8F-A0BA-97E5C35E81B8}" destId="{9974560D-2181-4663-BE6D-8285C7292EBB}" srcOrd="0" destOrd="0" presId="urn:microsoft.com/office/officeart/2005/8/layout/orgChart1"/>
    <dgm:cxn modelId="{53B5384D-F115-424C-8D30-7CCE3A409412}" type="presOf" srcId="{9CAA6AAE-1822-414C-AA3D-2B13ACB1151E}" destId="{68C91D4E-BFEA-4274-9B72-8729EF6C12BB}" srcOrd="1" destOrd="0" presId="urn:microsoft.com/office/officeart/2005/8/layout/orgChart1"/>
    <dgm:cxn modelId="{C54906A3-B3E3-4AF6-B784-70D98CAF1534}" type="presOf" srcId="{9CAA6AAE-1822-414C-AA3D-2B13ACB1151E}" destId="{DF78C9FF-7B04-47C3-B920-498580A98AA5}" srcOrd="0" destOrd="0" presId="urn:microsoft.com/office/officeart/2005/8/layout/orgChart1"/>
    <dgm:cxn modelId="{6C5E6DFA-D7F6-405A-A549-235C7B9EB425}" type="presOf" srcId="{838180AA-5B7D-4245-87CD-37C9448E31BA}" destId="{6BD5AA6D-B51E-49E6-BF38-564AD84479DD}" srcOrd="1" destOrd="0" presId="urn:microsoft.com/office/officeart/2005/8/layout/orgChart1"/>
    <dgm:cxn modelId="{7282367C-A77D-494E-A1E7-D803F32DB4CE}" srcId="{0DF395B4-5C9D-4DA4-8314-1023D18491A9}" destId="{2595C818-3FB6-4E8F-A0BA-97E5C35E81B8}" srcOrd="0" destOrd="0" parTransId="{ED58E170-1A62-4946-91DC-2F3B34D08254}" sibTransId="{2B27BF17-CE37-46B5-B377-15D20AAB16F1}"/>
    <dgm:cxn modelId="{58A1BEA2-D25E-4860-8558-B73457F789BF}" type="presOf" srcId="{538B22BD-FE1B-4D89-8229-A0DD42217452}" destId="{24E67DCF-F80A-427F-9CD2-D0A063693D40}" srcOrd="1" destOrd="0" presId="urn:microsoft.com/office/officeart/2005/8/layout/orgChart1"/>
    <dgm:cxn modelId="{1F03304F-A819-4E55-B4EB-924750767EB3}" type="presOf" srcId="{444E1E8E-4569-48F1-A7B0-027D986CA3D7}" destId="{59943228-91C0-4BBA-A794-66BFFE50C7D8}" srcOrd="0" destOrd="0" presId="urn:microsoft.com/office/officeart/2005/8/layout/orgChart1"/>
    <dgm:cxn modelId="{A1BC134C-0974-479E-B478-EA758A345D48}" type="presParOf" srcId="{CE3F9AFB-0CC7-4061-99AE-7C1D58BF3CD8}" destId="{11816D5A-6B0C-453C-AEC4-5C72CD114082}" srcOrd="0" destOrd="0" presId="urn:microsoft.com/office/officeart/2005/8/layout/orgChart1"/>
    <dgm:cxn modelId="{EC6E521D-299F-47D9-A7D9-CF2F9C895F69}" type="presParOf" srcId="{11816D5A-6B0C-453C-AEC4-5C72CD114082}" destId="{965DCBA0-8D43-45FB-A6AD-063527081D7D}" srcOrd="0" destOrd="0" presId="urn:microsoft.com/office/officeart/2005/8/layout/orgChart1"/>
    <dgm:cxn modelId="{B660FDD3-66C1-453D-9BF5-57FB66B0A448}" type="presParOf" srcId="{965DCBA0-8D43-45FB-A6AD-063527081D7D}" destId="{9974560D-2181-4663-BE6D-8285C7292EBB}" srcOrd="0" destOrd="0" presId="urn:microsoft.com/office/officeart/2005/8/layout/orgChart1"/>
    <dgm:cxn modelId="{900690C0-404E-47C8-B6A7-88479FF32D34}" type="presParOf" srcId="{965DCBA0-8D43-45FB-A6AD-063527081D7D}" destId="{2DCD103B-05D1-4249-B141-C9C4690E2BDA}" srcOrd="1" destOrd="0" presId="urn:microsoft.com/office/officeart/2005/8/layout/orgChart1"/>
    <dgm:cxn modelId="{6BD3D8D4-CE97-460F-B45A-0E5B566D38F7}" type="presParOf" srcId="{11816D5A-6B0C-453C-AEC4-5C72CD114082}" destId="{57D73003-40BD-4CF2-864E-4744FA1C3CC6}" srcOrd="1" destOrd="0" presId="urn:microsoft.com/office/officeart/2005/8/layout/orgChart1"/>
    <dgm:cxn modelId="{DC16BC23-C15E-40B0-8885-89590C2F0D29}" type="presParOf" srcId="{57D73003-40BD-4CF2-864E-4744FA1C3CC6}" destId="{0464A14B-6580-4343-962D-C1EF70F28AF9}" srcOrd="0" destOrd="0" presId="urn:microsoft.com/office/officeart/2005/8/layout/orgChart1"/>
    <dgm:cxn modelId="{8F66CEE6-30D8-4401-B199-5E2BAF38063F}" type="presParOf" srcId="{57D73003-40BD-4CF2-864E-4744FA1C3CC6}" destId="{14BD5079-894D-459C-8C3A-EAC867C96389}" srcOrd="1" destOrd="0" presId="urn:microsoft.com/office/officeart/2005/8/layout/orgChart1"/>
    <dgm:cxn modelId="{136ACB83-925D-4A1E-94B2-B9D939438446}" type="presParOf" srcId="{14BD5079-894D-459C-8C3A-EAC867C96389}" destId="{53A5BB77-1F9D-4C30-82AB-866B5E2246AF}" srcOrd="0" destOrd="0" presId="urn:microsoft.com/office/officeart/2005/8/layout/orgChart1"/>
    <dgm:cxn modelId="{AA09637D-4A9D-456B-9037-582F2A4CF450}" type="presParOf" srcId="{53A5BB77-1F9D-4C30-82AB-866B5E2246AF}" destId="{50BE8FAC-9986-4829-90BE-D013E804DE47}" srcOrd="0" destOrd="0" presId="urn:microsoft.com/office/officeart/2005/8/layout/orgChart1"/>
    <dgm:cxn modelId="{961C6813-CB54-4EC5-B740-13C857CBDF68}" type="presParOf" srcId="{53A5BB77-1F9D-4C30-82AB-866B5E2246AF}" destId="{6BD5AA6D-B51E-49E6-BF38-564AD84479DD}" srcOrd="1" destOrd="0" presId="urn:microsoft.com/office/officeart/2005/8/layout/orgChart1"/>
    <dgm:cxn modelId="{8CE73FA0-4D72-49D1-BECE-3D1BAF407CFD}" type="presParOf" srcId="{14BD5079-894D-459C-8C3A-EAC867C96389}" destId="{A017E8D3-1DC1-4B06-B001-63E9AEAFD34E}" srcOrd="1" destOrd="0" presId="urn:microsoft.com/office/officeart/2005/8/layout/orgChart1"/>
    <dgm:cxn modelId="{14F40D21-1285-4495-8926-612FF5A22C6A}" type="presParOf" srcId="{A017E8D3-1DC1-4B06-B001-63E9AEAFD34E}" destId="{59943228-91C0-4BBA-A794-66BFFE50C7D8}" srcOrd="0" destOrd="0" presId="urn:microsoft.com/office/officeart/2005/8/layout/orgChart1"/>
    <dgm:cxn modelId="{54CAE79C-26B0-4C7E-A6AB-95049410C505}" type="presParOf" srcId="{A017E8D3-1DC1-4B06-B001-63E9AEAFD34E}" destId="{B3BAA282-1A4A-4888-8896-B8B19971FC7A}" srcOrd="1" destOrd="0" presId="urn:microsoft.com/office/officeart/2005/8/layout/orgChart1"/>
    <dgm:cxn modelId="{A0CAB504-AED7-4C98-888A-878623F915E2}" type="presParOf" srcId="{B3BAA282-1A4A-4888-8896-B8B19971FC7A}" destId="{21988634-ECB6-4515-B8AF-911CD86C9B38}" srcOrd="0" destOrd="0" presId="urn:microsoft.com/office/officeart/2005/8/layout/orgChart1"/>
    <dgm:cxn modelId="{D2E51BE4-51CB-4C9B-A935-93F04F340018}" type="presParOf" srcId="{21988634-ECB6-4515-B8AF-911CD86C9B38}" destId="{74982974-4911-41EA-BC77-2D0BE1DCE386}" srcOrd="0" destOrd="0" presId="urn:microsoft.com/office/officeart/2005/8/layout/orgChart1"/>
    <dgm:cxn modelId="{DD997779-DE90-4247-A8DC-B76CFCF42EC7}" type="presParOf" srcId="{21988634-ECB6-4515-B8AF-911CD86C9B38}" destId="{24E67DCF-F80A-427F-9CD2-D0A063693D40}" srcOrd="1" destOrd="0" presId="urn:microsoft.com/office/officeart/2005/8/layout/orgChart1"/>
    <dgm:cxn modelId="{BA3B8BE5-C5AC-4AFE-BD3B-AAB20551A5FC}" type="presParOf" srcId="{B3BAA282-1A4A-4888-8896-B8B19971FC7A}" destId="{0466C4F7-7575-45D9-9D26-E6710EAA6FFF}" srcOrd="1" destOrd="0" presId="urn:microsoft.com/office/officeart/2005/8/layout/orgChart1"/>
    <dgm:cxn modelId="{46E82392-FF5C-4BC8-B9E4-75E0F9831004}" type="presParOf" srcId="{B3BAA282-1A4A-4888-8896-B8B19971FC7A}" destId="{13B5C82E-1F41-41CA-97EE-29A805D71B33}" srcOrd="2" destOrd="0" presId="urn:microsoft.com/office/officeart/2005/8/layout/orgChart1"/>
    <dgm:cxn modelId="{EF549D3B-E739-424F-B168-80FD34FDE7CE}" type="presParOf" srcId="{14BD5079-894D-459C-8C3A-EAC867C96389}" destId="{8E510547-825D-450A-9577-7E550B3125DC}" srcOrd="2" destOrd="0" presId="urn:microsoft.com/office/officeart/2005/8/layout/orgChart1"/>
    <dgm:cxn modelId="{996D3E4E-5CEE-43C2-94A5-691EB560ED49}" type="presParOf" srcId="{57D73003-40BD-4CF2-864E-4744FA1C3CC6}" destId="{1CE6427B-A40C-4C44-BD5B-57A498D3BEFB}" srcOrd="2" destOrd="0" presId="urn:microsoft.com/office/officeart/2005/8/layout/orgChart1"/>
    <dgm:cxn modelId="{5E0B909E-30F8-4D55-869E-7DC19DFA2240}" type="presParOf" srcId="{57D73003-40BD-4CF2-864E-4744FA1C3CC6}" destId="{037FD95B-5874-47C2-BEAD-3785021945F3}" srcOrd="3" destOrd="0" presId="urn:microsoft.com/office/officeart/2005/8/layout/orgChart1"/>
    <dgm:cxn modelId="{9761437F-26B7-41D5-A885-CF89DB26ED83}" type="presParOf" srcId="{037FD95B-5874-47C2-BEAD-3785021945F3}" destId="{FFEF6687-DB2F-4982-9900-4C23C26CD07B}" srcOrd="0" destOrd="0" presId="urn:microsoft.com/office/officeart/2005/8/layout/orgChart1"/>
    <dgm:cxn modelId="{362CDE8C-E7D2-46C0-A3DB-FAF7DFEEE186}" type="presParOf" srcId="{FFEF6687-DB2F-4982-9900-4C23C26CD07B}" destId="{E1AF29AD-2BA6-4703-9FBE-692848C2D58D}" srcOrd="0" destOrd="0" presId="urn:microsoft.com/office/officeart/2005/8/layout/orgChart1"/>
    <dgm:cxn modelId="{E810C473-5588-449B-858F-0D3BE83FA079}" type="presParOf" srcId="{FFEF6687-DB2F-4982-9900-4C23C26CD07B}" destId="{816905BA-10ED-4927-B498-050B23379F59}" srcOrd="1" destOrd="0" presId="urn:microsoft.com/office/officeart/2005/8/layout/orgChart1"/>
    <dgm:cxn modelId="{442D9258-DE86-41A5-A72A-2F71BF90B50C}" type="presParOf" srcId="{037FD95B-5874-47C2-BEAD-3785021945F3}" destId="{EE47B5FC-C84E-4EF3-9DFA-3ADD81F32F2B}" srcOrd="1" destOrd="0" presId="urn:microsoft.com/office/officeart/2005/8/layout/orgChart1"/>
    <dgm:cxn modelId="{E59ADDE7-F26F-4DF6-9E43-BA561AE94F33}" type="presParOf" srcId="{EE47B5FC-C84E-4EF3-9DFA-3ADD81F32F2B}" destId="{231FFF4C-DAB2-4318-AE0B-03EF407C7B21}" srcOrd="0" destOrd="0" presId="urn:microsoft.com/office/officeart/2005/8/layout/orgChart1"/>
    <dgm:cxn modelId="{23F78E64-FBD9-4952-8D2F-584510F954D4}" type="presParOf" srcId="{EE47B5FC-C84E-4EF3-9DFA-3ADD81F32F2B}" destId="{0F71D8FE-C81B-4C69-8A5A-770CB3A30F51}" srcOrd="1" destOrd="0" presId="urn:microsoft.com/office/officeart/2005/8/layout/orgChart1"/>
    <dgm:cxn modelId="{EC23604F-2C85-47ED-B981-5D341900A585}" type="presParOf" srcId="{0F71D8FE-C81B-4C69-8A5A-770CB3A30F51}" destId="{657A5D5F-E573-4914-8543-CD9B7CDB88FA}" srcOrd="0" destOrd="0" presId="urn:microsoft.com/office/officeart/2005/8/layout/orgChart1"/>
    <dgm:cxn modelId="{997C5B31-608B-4AA2-8482-1B9CBAF83AFC}" type="presParOf" srcId="{657A5D5F-E573-4914-8543-CD9B7CDB88FA}" destId="{DF78C9FF-7B04-47C3-B920-498580A98AA5}" srcOrd="0" destOrd="0" presId="urn:microsoft.com/office/officeart/2005/8/layout/orgChart1"/>
    <dgm:cxn modelId="{77C59E3E-923F-49E5-A927-EF7637E5C958}" type="presParOf" srcId="{657A5D5F-E573-4914-8543-CD9B7CDB88FA}" destId="{68C91D4E-BFEA-4274-9B72-8729EF6C12BB}" srcOrd="1" destOrd="0" presId="urn:microsoft.com/office/officeart/2005/8/layout/orgChart1"/>
    <dgm:cxn modelId="{F1EEDC60-76B6-4AEB-83E1-BE945EEA6881}" type="presParOf" srcId="{0F71D8FE-C81B-4C69-8A5A-770CB3A30F51}" destId="{8CFC4CA8-DE21-4C2B-BE26-AA1BCD081160}" srcOrd="1" destOrd="0" presId="urn:microsoft.com/office/officeart/2005/8/layout/orgChart1"/>
    <dgm:cxn modelId="{29AA14E6-55C0-42C4-BF85-7B9BFAC71E2C}" type="presParOf" srcId="{0F71D8FE-C81B-4C69-8A5A-770CB3A30F51}" destId="{03FDC56A-012B-4886-B9B1-B8D0249F963F}" srcOrd="2" destOrd="0" presId="urn:microsoft.com/office/officeart/2005/8/layout/orgChart1"/>
    <dgm:cxn modelId="{10105E85-15A6-4D1F-80A1-9179F447AB52}" type="presParOf" srcId="{037FD95B-5874-47C2-BEAD-3785021945F3}" destId="{510D9436-476E-47AC-9F28-6B33F25F2571}" srcOrd="2" destOrd="0" presId="urn:microsoft.com/office/officeart/2005/8/layout/orgChart1"/>
    <dgm:cxn modelId="{741A107F-37B0-427A-AD0C-BBD664F42F23}" type="presParOf" srcId="{11816D5A-6B0C-453C-AEC4-5C72CD114082}" destId="{99996EBB-417E-4AE3-87C9-B912DAB7935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FFF4C-DAB2-4318-AE0B-03EF407C7B21}">
      <dsp:nvSpPr>
        <dsp:cNvPr id="0" name=""/>
        <dsp:cNvSpPr/>
      </dsp:nvSpPr>
      <dsp:spPr>
        <a:xfrm>
          <a:off x="2616727" y="1378445"/>
          <a:ext cx="894201" cy="524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4017"/>
              </a:lnTo>
              <a:lnTo>
                <a:pt x="894201" y="52401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6427B-A40C-4C44-BD5B-57A498D3BEFB}">
      <dsp:nvSpPr>
        <dsp:cNvPr id="0" name=""/>
        <dsp:cNvSpPr/>
      </dsp:nvSpPr>
      <dsp:spPr>
        <a:xfrm>
          <a:off x="2383197" y="569635"/>
          <a:ext cx="689197" cy="2392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612"/>
              </a:lnTo>
              <a:lnTo>
                <a:pt x="689197" y="119612"/>
              </a:lnTo>
              <a:lnTo>
                <a:pt x="689197" y="23922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943228-91C0-4BBA-A794-66BFFE50C7D8}">
      <dsp:nvSpPr>
        <dsp:cNvPr id="0" name=""/>
        <dsp:cNvSpPr/>
      </dsp:nvSpPr>
      <dsp:spPr>
        <a:xfrm>
          <a:off x="1192613" y="1378445"/>
          <a:ext cx="91440" cy="5240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86525" y="524017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4A14B-6580-4343-962D-C1EF70F28AF9}">
      <dsp:nvSpPr>
        <dsp:cNvPr id="0" name=""/>
        <dsp:cNvSpPr/>
      </dsp:nvSpPr>
      <dsp:spPr>
        <a:xfrm>
          <a:off x="1694000" y="569635"/>
          <a:ext cx="689197" cy="239225"/>
        </a:xfrm>
        <a:custGeom>
          <a:avLst/>
          <a:gdLst/>
          <a:ahLst/>
          <a:cxnLst/>
          <a:rect l="0" t="0" r="0" b="0"/>
          <a:pathLst>
            <a:path>
              <a:moveTo>
                <a:pt x="689197" y="0"/>
              </a:moveTo>
              <a:lnTo>
                <a:pt x="689197" y="119612"/>
              </a:lnTo>
              <a:lnTo>
                <a:pt x="0" y="119612"/>
              </a:lnTo>
              <a:lnTo>
                <a:pt x="0" y="239225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4560D-2181-4663-BE6D-8285C7292EBB}">
      <dsp:nvSpPr>
        <dsp:cNvPr id="0" name=""/>
        <dsp:cNvSpPr/>
      </dsp:nvSpPr>
      <dsp:spPr>
        <a:xfrm>
          <a:off x="1813613" y="51"/>
          <a:ext cx="1139168" cy="5695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Document</a:t>
          </a:r>
          <a:endParaRPr lang="en-US" sz="2000" kern="1200" dirty="0"/>
        </a:p>
      </dsp:txBody>
      <dsp:txXfrm>
        <a:off x="1813613" y="51"/>
        <a:ext cx="1139168" cy="569584"/>
      </dsp:txXfrm>
    </dsp:sp>
    <dsp:sp modelId="{50BE8FAC-9986-4829-90BE-D013E804DE47}">
      <dsp:nvSpPr>
        <dsp:cNvPr id="0" name=""/>
        <dsp:cNvSpPr/>
      </dsp:nvSpPr>
      <dsp:spPr>
        <a:xfrm>
          <a:off x="1124416" y="808860"/>
          <a:ext cx="1139168" cy="5695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head</a:t>
          </a:r>
          <a:endParaRPr lang="en-US" sz="2000" kern="1200" dirty="0"/>
        </a:p>
      </dsp:txBody>
      <dsp:txXfrm>
        <a:off x="1124416" y="808860"/>
        <a:ext cx="1139168" cy="569584"/>
      </dsp:txXfrm>
    </dsp:sp>
    <dsp:sp modelId="{74982974-4911-41EA-BC77-2D0BE1DCE386}">
      <dsp:nvSpPr>
        <dsp:cNvPr id="0" name=""/>
        <dsp:cNvSpPr/>
      </dsp:nvSpPr>
      <dsp:spPr>
        <a:xfrm>
          <a:off x="139969" y="1617670"/>
          <a:ext cx="1139168" cy="5695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title</a:t>
          </a:r>
          <a:endParaRPr lang="en-US" sz="2000" kern="1200" dirty="0"/>
        </a:p>
      </dsp:txBody>
      <dsp:txXfrm>
        <a:off x="139969" y="1617670"/>
        <a:ext cx="1139168" cy="569584"/>
      </dsp:txXfrm>
    </dsp:sp>
    <dsp:sp modelId="{E1AF29AD-2BA6-4703-9FBE-692848C2D58D}">
      <dsp:nvSpPr>
        <dsp:cNvPr id="0" name=""/>
        <dsp:cNvSpPr/>
      </dsp:nvSpPr>
      <dsp:spPr>
        <a:xfrm>
          <a:off x="2502810" y="808860"/>
          <a:ext cx="1139168" cy="5695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body</a:t>
          </a:r>
          <a:endParaRPr lang="en-US" sz="2000" kern="1200" dirty="0"/>
        </a:p>
      </dsp:txBody>
      <dsp:txXfrm>
        <a:off x="2502810" y="808860"/>
        <a:ext cx="1139168" cy="569584"/>
      </dsp:txXfrm>
    </dsp:sp>
    <dsp:sp modelId="{DF78C9FF-7B04-47C3-B920-498580A98AA5}">
      <dsp:nvSpPr>
        <dsp:cNvPr id="0" name=""/>
        <dsp:cNvSpPr/>
      </dsp:nvSpPr>
      <dsp:spPr>
        <a:xfrm>
          <a:off x="3510929" y="1617670"/>
          <a:ext cx="1139168" cy="5695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h1</a:t>
          </a:r>
          <a:endParaRPr lang="en-US" sz="2000" kern="1200" dirty="0"/>
        </a:p>
      </dsp:txBody>
      <dsp:txXfrm>
        <a:off x="3510929" y="1617670"/>
        <a:ext cx="1139168" cy="569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FD92-C978-4C34-BA36-79311BBE913B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A3820-F36F-4A9C-A72D-8CE1F676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3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FD92-C978-4C34-BA36-79311BBE913B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A3820-F36F-4A9C-A72D-8CE1F676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4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FD92-C978-4C34-BA36-79311BBE913B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A3820-F36F-4A9C-A72D-8CE1F676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1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FD92-C978-4C34-BA36-79311BBE913B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A3820-F36F-4A9C-A72D-8CE1F676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4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FD92-C978-4C34-BA36-79311BBE913B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A3820-F36F-4A9C-A72D-8CE1F676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10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FD92-C978-4C34-BA36-79311BBE913B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A3820-F36F-4A9C-A72D-8CE1F676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8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FD92-C978-4C34-BA36-79311BBE913B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A3820-F36F-4A9C-A72D-8CE1F676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8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FD92-C978-4C34-BA36-79311BBE913B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A3820-F36F-4A9C-A72D-8CE1F676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2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FD92-C978-4C34-BA36-79311BBE913B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A3820-F36F-4A9C-A72D-8CE1F676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1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FD92-C978-4C34-BA36-79311BBE913B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A3820-F36F-4A9C-A72D-8CE1F676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1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2FD92-C978-4C34-BA36-79311BBE913B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A3820-F36F-4A9C-A72D-8CE1F676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8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2FD92-C978-4C34-BA36-79311BBE913B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A3820-F36F-4A9C-A72D-8CE1F67692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5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6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5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54602906"/>
              </p:ext>
            </p:extLst>
          </p:nvPr>
        </p:nvGraphicFramePr>
        <p:xfrm>
          <a:off x="2032001" y="719667"/>
          <a:ext cx="5051188" cy="2187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6549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5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dragon</dc:creator>
  <cp:lastModifiedBy>dragon</cp:lastModifiedBy>
  <cp:revision>2</cp:revision>
  <dcterms:created xsi:type="dcterms:W3CDTF">2017-11-20T12:17:47Z</dcterms:created>
  <dcterms:modified xsi:type="dcterms:W3CDTF">2017-11-21T05:35:14Z</dcterms:modified>
</cp:coreProperties>
</file>