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2" r:id="rId2"/>
    <p:sldId id="265" r:id="rId3"/>
    <p:sldId id="266" r:id="rId4"/>
    <p:sldId id="365" r:id="rId5"/>
    <p:sldId id="373" r:id="rId6"/>
    <p:sldId id="364" r:id="rId7"/>
    <p:sldId id="369" r:id="rId8"/>
    <p:sldId id="3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1D14-4CB3-43C0-B277-1A0B7C57326F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5BD18-523D-486B-8D8B-1BCD18CBF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2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173;g26857e7b091_3_0:notes">
            <a:extLst>
              <a:ext uri="{FF2B5EF4-FFF2-40B4-BE49-F238E27FC236}">
                <a16:creationId xmlns:a16="http://schemas.microsoft.com/office/drawing/2014/main" id="{3872A3EC-7311-18CB-60AC-AAB0A645BD3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174;g26857e7b091_3_0:notes">
            <a:extLst>
              <a:ext uri="{FF2B5EF4-FFF2-40B4-BE49-F238E27FC236}">
                <a16:creationId xmlns:a16="http://schemas.microsoft.com/office/drawing/2014/main" id="{3259155A-AA20-C31C-2FFB-9B54D76C9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179;g26857e7b091_3_24:notes">
            <a:extLst>
              <a:ext uri="{FF2B5EF4-FFF2-40B4-BE49-F238E27FC236}">
                <a16:creationId xmlns:a16="http://schemas.microsoft.com/office/drawing/2014/main" id="{18C587C8-7406-D4F8-8854-4DCED360482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Google Shape;180;g26857e7b091_3_24:notes">
            <a:extLst>
              <a:ext uri="{FF2B5EF4-FFF2-40B4-BE49-F238E27FC236}">
                <a16:creationId xmlns:a16="http://schemas.microsoft.com/office/drawing/2014/main" id="{DCAAC56F-45E9-AB34-45DE-2B0D3E432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191;g26857e7b091_3_36:notes">
            <a:extLst>
              <a:ext uri="{FF2B5EF4-FFF2-40B4-BE49-F238E27FC236}">
                <a16:creationId xmlns:a16="http://schemas.microsoft.com/office/drawing/2014/main" id="{453F91D2-DD55-D9B8-AB34-1A00DB24FDE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Google Shape;192;g26857e7b091_3_36:notes">
            <a:extLst>
              <a:ext uri="{FF2B5EF4-FFF2-40B4-BE49-F238E27FC236}">
                <a16:creationId xmlns:a16="http://schemas.microsoft.com/office/drawing/2014/main" id="{86E69BEF-9A29-2814-8F76-BF4220822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191;g26857e7b091_3_36:notes">
            <a:extLst>
              <a:ext uri="{FF2B5EF4-FFF2-40B4-BE49-F238E27FC236}">
                <a16:creationId xmlns:a16="http://schemas.microsoft.com/office/drawing/2014/main" id="{453F91D2-DD55-D9B8-AB34-1A00DB24FDE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Google Shape;192;g26857e7b091_3_36:notes">
            <a:extLst>
              <a:ext uri="{FF2B5EF4-FFF2-40B4-BE49-F238E27FC236}">
                <a16:creationId xmlns:a16="http://schemas.microsoft.com/office/drawing/2014/main" id="{86E69BEF-9A29-2814-8F76-BF4220822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191;g26857e7b091_3_36:notes">
            <a:extLst>
              <a:ext uri="{FF2B5EF4-FFF2-40B4-BE49-F238E27FC236}">
                <a16:creationId xmlns:a16="http://schemas.microsoft.com/office/drawing/2014/main" id="{080DB5F1-E56C-81B8-6AE0-3994D4F8C8F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Google Shape;192;g26857e7b091_3_36:notes">
            <a:extLst>
              <a:ext uri="{FF2B5EF4-FFF2-40B4-BE49-F238E27FC236}">
                <a16:creationId xmlns:a16="http://schemas.microsoft.com/office/drawing/2014/main" id="{7D2FD670-ABE4-470A-0AC2-1B9CA0C92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191;g26857e7b091_3_36:notes">
            <a:extLst>
              <a:ext uri="{FF2B5EF4-FFF2-40B4-BE49-F238E27FC236}">
                <a16:creationId xmlns:a16="http://schemas.microsoft.com/office/drawing/2014/main" id="{0A47C50A-0AC1-D5E8-7F92-207EF1E6B6C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Google Shape;192;g26857e7b091_3_36:notes">
            <a:extLst>
              <a:ext uri="{FF2B5EF4-FFF2-40B4-BE49-F238E27FC236}">
                <a16:creationId xmlns:a16="http://schemas.microsoft.com/office/drawing/2014/main" id="{FCFFDA83-CCF2-4172-2B32-A0883E367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191;g26857e7b091_3_36:notes">
            <a:extLst>
              <a:ext uri="{FF2B5EF4-FFF2-40B4-BE49-F238E27FC236}">
                <a16:creationId xmlns:a16="http://schemas.microsoft.com/office/drawing/2014/main" id="{E97D2024-884A-9DBD-1AD9-CE18546AC3A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Google Shape;192;g26857e7b091_3_36:notes">
            <a:extLst>
              <a:ext uri="{FF2B5EF4-FFF2-40B4-BE49-F238E27FC236}">
                <a16:creationId xmlns:a16="http://schemas.microsoft.com/office/drawing/2014/main" id="{C3FB4A36-8F64-91E2-5C87-F5419EC55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205;g26ecaefa977_0_107:notes">
            <a:extLst>
              <a:ext uri="{FF2B5EF4-FFF2-40B4-BE49-F238E27FC236}">
                <a16:creationId xmlns:a16="http://schemas.microsoft.com/office/drawing/2014/main" id="{4C3607CC-2C58-BB1D-38FC-FEF86A745E0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Google Shape;206;g26ecaefa977_0_107:notes">
            <a:extLst>
              <a:ext uri="{FF2B5EF4-FFF2-40B4-BE49-F238E27FC236}">
                <a16:creationId xmlns:a16="http://schemas.microsoft.com/office/drawing/2014/main" id="{B8AEABCD-DF77-D5DF-DC52-63A5C86C39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8765-D0A4-CB76-9BEC-925043B79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4ABDE-07CC-E4A0-F70E-4E7934C4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A0A6-31FB-9020-6C03-B73FAFEB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835C-6B86-4A3F-B661-F332A9C7AB8A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640A-9E06-A06F-F58A-84E3427E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33A2-3705-0BF6-524C-E5190F84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704-E409-4079-9094-FB53163F9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0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C64E-959F-9493-2D9B-123019FF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85F2E-6D09-E000-97F1-B013FACFF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C895-21A6-3B50-638F-55D25DA4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835C-6B86-4A3F-B661-F332A9C7AB8A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5414-1B6A-D892-0E00-3AE33B11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A5EA-7FBF-AE5C-DF1D-F3155FF0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704-E409-4079-9094-FB53163F9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76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DF19C-B2D8-A7EF-F657-793581637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A1BE2-6712-94AD-EF80-50C460168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E0C94-04AE-8E4E-5466-D219AC7E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835C-6B86-4A3F-B661-F332A9C7AB8A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5AD0-64C8-ACCB-4752-E26E72AD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37702-A479-B24A-7C36-55F23CEF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704-E409-4079-9094-FB53163F9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77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41fb8a2b_1_300"/>
          <p:cNvSpPr txBox="1">
            <a:spLocks noGrp="1"/>
          </p:cNvSpPr>
          <p:nvPr>
            <p:ph type="title"/>
          </p:nvPr>
        </p:nvSpPr>
        <p:spPr>
          <a:xfrm>
            <a:off x="795324" y="308611"/>
            <a:ext cx="10601600" cy="387798"/>
          </a:xfrm>
          <a:prstGeom prst="rect">
            <a:avLst/>
          </a:prstGeom>
          <a:noFill/>
          <a:ln>
            <a:noFill/>
          </a:ln>
        </p:spPr>
        <p:txBody>
          <a:bodyPr spcFirstLastPara="1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 b="1" i="0">
                <a:solidFill>
                  <a:srgbClr val="EF58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df41fb8a2b_1_300"/>
          <p:cNvSpPr txBox="1">
            <a:spLocks noGrp="1"/>
          </p:cNvSpPr>
          <p:nvPr>
            <p:ph type="body" idx="1"/>
          </p:nvPr>
        </p:nvSpPr>
        <p:spPr>
          <a:xfrm>
            <a:off x="712697" y="1321053"/>
            <a:ext cx="9041200" cy="3903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 b="0" i="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100;gdf41fb8a2b_1_300">
            <a:extLst>
              <a:ext uri="{FF2B5EF4-FFF2-40B4-BE49-F238E27FC236}">
                <a16:creationId xmlns:a16="http://schemas.microsoft.com/office/drawing/2014/main" id="{426E637A-1EB4-33EE-A24D-8E69E233183E}"/>
              </a:ext>
            </a:extLst>
          </p:cNvPr>
          <p:cNvSpPr txBox="1">
            <a:spLocks noGrp="1"/>
          </p:cNvSpPr>
          <p:nvPr>
            <p:ph type="ftr" idx="10"/>
          </p:nvPr>
        </p:nvSpPr>
        <p:spPr>
          <a:xfrm>
            <a:off x="4144963" y="6378575"/>
            <a:ext cx="3902075" cy="276225"/>
          </a:xfrm>
        </p:spPr>
        <p:txBody>
          <a:bodyPr spcFirstLastPara="1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101;gdf41fb8a2b_1_300">
            <a:extLst>
              <a:ext uri="{FF2B5EF4-FFF2-40B4-BE49-F238E27FC236}">
                <a16:creationId xmlns:a16="http://schemas.microsoft.com/office/drawing/2014/main" id="{ACA34204-2C42-5223-7334-5A990A4C5654}"/>
              </a:ext>
            </a:extLst>
          </p:cNvPr>
          <p:cNvSpPr txBox="1">
            <a:spLocks noGrp="1"/>
          </p:cNvSpPr>
          <p:nvPr>
            <p:ph type="dt" idx="11"/>
          </p:nvPr>
        </p:nvSpPr>
        <p:spPr>
          <a:xfrm>
            <a:off x="609600" y="6378575"/>
            <a:ext cx="2803525" cy="276225"/>
          </a:xfrm>
        </p:spPr>
        <p:txBody>
          <a:bodyPr spcFirstLastPara="1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102;gdf41fb8a2b_1_300">
            <a:extLst>
              <a:ext uri="{FF2B5EF4-FFF2-40B4-BE49-F238E27FC236}">
                <a16:creationId xmlns:a16="http://schemas.microsoft.com/office/drawing/2014/main" id="{8F0B8C36-8CFC-B6E8-2B4D-14811DA98A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94400" y="6599238"/>
            <a:ext cx="204788" cy="173037"/>
          </a:xfrm>
        </p:spPr>
        <p:txBody>
          <a:bodyPr spcFirstLastPara="1" anchor="t" anchorCtr="0"/>
          <a:lstStyle>
            <a:lvl1pPr marL="33866" marR="0" lvl="0" indent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67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3866" marR="0" lvl="1" indent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67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3866" marR="0" lvl="2" indent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67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3866" marR="0" lvl="3" indent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67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3866" marR="0" lvl="4" indent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67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866" marR="0" lvl="5" indent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67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866" marR="0" lvl="6" indent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67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866" marR="0" lvl="7" indent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67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866" marR="0" lvl="8" indent="0" algn="l">
              <a:lnSpc>
                <a:spcPct val="10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067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F2A0CEC1-FAB9-46FE-B592-D76D44C6B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6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lIns="91425" tIns="91425" rIns="91425" bIns="91425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" name="Google Shape;19;p4">
            <a:extLst>
              <a:ext uri="{FF2B5EF4-FFF2-40B4-BE49-F238E27FC236}">
                <a16:creationId xmlns:a16="http://schemas.microsoft.com/office/drawing/2014/main" id="{BB6F7D84-DB28-6968-09AA-C1BFAD23EA0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11296650" y="6218238"/>
            <a:ext cx="731838" cy="523875"/>
          </a:xfrm>
        </p:spPr>
        <p:txBody>
          <a:bodyPr spcFirstLastPara="1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9B13DBA9-CFEF-4324-A1A2-50397348EA59}" type="slidenum">
              <a:rPr lang="en"/>
              <a:pPr>
                <a:defRPr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816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048F-D755-FDF8-7329-EC91EBB8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657E-7B9D-BB9A-DED2-2BDDA0B5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18102-9C05-A957-CA76-EFAD0AC9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835C-6B86-4A3F-B661-F332A9C7AB8A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4BFC-475B-E7BA-4241-C5FAA042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47D0-CACF-81A1-425D-3884C680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704-E409-4079-9094-FB53163F9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9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6A30-FAE8-3DE6-A60D-85977C96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63E5D-0E6C-3027-B4C9-3033560A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75D08-5F68-AB1A-0D59-33A543CA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835C-6B86-4A3F-B661-F332A9C7AB8A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8EBF0-AE09-6513-FD39-B0513CE5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E8631-D0F1-4106-926D-C2B84F88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704-E409-4079-9094-FB53163F9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37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339D-AFC1-B5B6-0909-24F26444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98AB-D747-96C1-D339-CAD27F88F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E2EF9-B5FA-F9AA-4C6D-B57E53BA3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7D7A2-87C4-932E-33BA-8CE27A68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835C-6B86-4A3F-B661-F332A9C7AB8A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AC154-B572-6BAB-4E27-BD5B6901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49CFE-39FF-0FE0-2A74-32BAA223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704-E409-4079-9094-FB53163F9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26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C78E-36C6-9F45-1561-F1B0393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868C0-232E-FED9-143B-117167251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8962A-9202-A5E1-CC11-DB839AF65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B35D7-CEE5-8F0E-3FF6-571C540A3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44A9E-EBEC-CFD2-2DB1-B31D6C1DC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8DAB8-9017-B898-9CDB-4085BD39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835C-6B86-4A3F-B661-F332A9C7AB8A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38EAA-794F-3B8D-8080-5C2E55A9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40D8D-B733-00EC-9CC0-0A9E74E9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704-E409-4079-9094-FB53163F9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32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8C5F-71B9-0D7E-50D7-2B6995C4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6034C-2D12-BD91-8D8C-32EE6908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835C-6B86-4A3F-B661-F332A9C7AB8A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681EB-1512-7402-DFA2-A83997F8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52FB9-E9F4-43C7-53FB-E0D8B7A9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704-E409-4079-9094-FB53163F9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4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056B6-59CE-BA06-B911-D0E46BBB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835C-6B86-4A3F-B661-F332A9C7AB8A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83158-59DB-649F-22A9-EC157A3D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B1379-6FEF-2552-9556-05A7DC7F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704-E409-4079-9094-FB53163F9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E09A-EC22-5116-21CE-AD239095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899EF-7BAB-FA0B-A365-45147B81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CD513-6448-A043-9543-580A4D52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45D6D-598A-A38B-118D-3A57D9EA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835C-6B86-4A3F-B661-F332A9C7AB8A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66B9F-95A6-CEF8-5994-CF8975F1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494EB-8EEC-E1B8-C46C-E507A904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704-E409-4079-9094-FB53163F9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34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AB33-D8A3-19A3-C105-0B5CFF64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FFCE0-DF8E-7637-534D-4FF604FBA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64B8-32F8-8CAE-70BD-DD0EE8EBF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44580-FF1D-231C-636C-DBE49A51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835C-6B86-4A3F-B661-F332A9C7AB8A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0D7FB-649B-F47D-927B-54B6933A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3EBE7-C2E8-E06F-EF44-1F6C35C4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704-E409-4079-9094-FB53163F9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3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29A1C-FA09-EF75-8415-766693A4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08F85-02E7-A008-1198-C2E15117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9D0F-81E7-1094-E135-306975788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80835C-6B86-4A3F-B661-F332A9C7AB8A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C394-70F6-FDB7-E207-4C3F0CA9D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36FCD-F53E-D1D8-F10D-F36CAD2DD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3F704-E409-4079-9094-FB53163F9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52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CDA9E554-AA82-3C50-1E36-707F46702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74625"/>
            <a:ext cx="8175625" cy="58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76;g26857e7b091_3_0">
            <a:extLst>
              <a:ext uri="{FF2B5EF4-FFF2-40B4-BE49-F238E27FC236}">
                <a16:creationId xmlns:a16="http://schemas.microsoft.com/office/drawing/2014/main" id="{E188E34E-745E-92FB-2DAA-AF05138F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93663"/>
            <a:ext cx="103044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Highlighting UDS on the home page to drive action</a:t>
            </a:r>
          </a:p>
        </p:txBody>
      </p:sp>
      <p:pic>
        <p:nvPicPr>
          <p:cNvPr id="12291" name="Google Shape;177;g26857e7b091_3_0">
            <a:extLst>
              <a:ext uri="{FF2B5EF4-FFF2-40B4-BE49-F238E27FC236}">
                <a16:creationId xmlns:a16="http://schemas.microsoft.com/office/drawing/2014/main" id="{38C76871-B58F-FDD3-FE12-89B7EC635BF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819150"/>
            <a:ext cx="10583862" cy="583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260B64-5CBD-CD8F-A854-FF08C4D6E306}"/>
              </a:ext>
            </a:extLst>
          </p:cNvPr>
          <p:cNvSpPr txBox="1"/>
          <p:nvPr/>
        </p:nvSpPr>
        <p:spPr>
          <a:xfrm>
            <a:off x="4384675" y="5089525"/>
            <a:ext cx="563086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1" dirty="0">
                <a:solidFill>
                  <a:schemeClr val="accent6"/>
                </a:solidFill>
                <a:latin typeface="+mn-lt"/>
              </a:rPr>
              <a:t>UDS is added in the Hub portal for easy view to HI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9A2476F-20B4-567B-F389-12F26DEFFEC3}"/>
              </a:ext>
            </a:extLst>
          </p:cNvPr>
          <p:cNvSpPr/>
          <p:nvPr/>
        </p:nvSpPr>
        <p:spPr>
          <a:xfrm>
            <a:off x="1905000" y="4735513"/>
            <a:ext cx="2557463" cy="14795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182;g26857e7b091_3_24">
            <a:extLst>
              <a:ext uri="{FF2B5EF4-FFF2-40B4-BE49-F238E27FC236}">
                <a16:creationId xmlns:a16="http://schemas.microsoft.com/office/drawing/2014/main" id="{4EBBF424-EF02-5B94-6663-260A309E7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3663"/>
            <a:ext cx="11179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Listing UDS for forward &amp; RVP with required details to help HI take action</a:t>
            </a:r>
          </a:p>
        </p:txBody>
      </p:sp>
      <p:pic>
        <p:nvPicPr>
          <p:cNvPr id="14339" name="Google Shape;183;g26857e7b091_3_24">
            <a:extLst>
              <a:ext uri="{FF2B5EF4-FFF2-40B4-BE49-F238E27FC236}">
                <a16:creationId xmlns:a16="http://schemas.microsoft.com/office/drawing/2014/main" id="{42B74280-C378-4D7C-F2F7-E269ED67CCC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819150"/>
            <a:ext cx="11509375" cy="583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CFAA7DF-DCC7-D5A2-1F1B-7490B9D34FA3}"/>
              </a:ext>
            </a:extLst>
          </p:cNvPr>
          <p:cNvSpPr/>
          <p:nvPr/>
        </p:nvSpPr>
        <p:spPr>
          <a:xfrm>
            <a:off x="203200" y="2994025"/>
            <a:ext cx="1820863" cy="34766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24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D90D15-4F42-FD7A-367B-0335E24C0D97}"/>
              </a:ext>
            </a:extLst>
          </p:cNvPr>
          <p:cNvSpPr/>
          <p:nvPr/>
        </p:nvSpPr>
        <p:spPr>
          <a:xfrm>
            <a:off x="8588375" y="2416175"/>
            <a:ext cx="1709738" cy="227488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B12FE-FA0C-3ACD-AD8E-2A348AE3ABA1}"/>
              </a:ext>
            </a:extLst>
          </p:cNvPr>
          <p:cNvSpPr txBox="1"/>
          <p:nvPr/>
        </p:nvSpPr>
        <p:spPr>
          <a:xfrm>
            <a:off x="6988175" y="5691188"/>
            <a:ext cx="45942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6"/>
                </a:solidFill>
                <a:latin typeface="+mn-lt"/>
              </a:rPr>
              <a:t>High Ageing shipments will shown on top in hub portal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C431DB-691D-0D30-E9FF-B2110BE4E207}"/>
              </a:ext>
            </a:extLst>
          </p:cNvPr>
          <p:cNvCxnSpPr/>
          <p:nvPr/>
        </p:nvCxnSpPr>
        <p:spPr>
          <a:xfrm flipV="1">
            <a:off x="9444038" y="4691063"/>
            <a:ext cx="0" cy="115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32D1BF-8A53-B155-EE6E-9A80EAC75558}"/>
              </a:ext>
            </a:extLst>
          </p:cNvPr>
          <p:cNvSpPr txBox="1"/>
          <p:nvPr/>
        </p:nvSpPr>
        <p:spPr>
          <a:xfrm>
            <a:off x="995363" y="3384550"/>
            <a:ext cx="459422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rgbClr val="FF0000"/>
                </a:solidFill>
                <a:latin typeface="+mn-lt"/>
              </a:rPr>
              <a:t>HI Can view UDS from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AF903B-7C9D-FF6A-3B70-E72E939D158C}"/>
              </a:ext>
            </a:extLst>
          </p:cNvPr>
          <p:cNvCxnSpPr>
            <a:cxnSpLocks/>
          </p:cNvCxnSpPr>
          <p:nvPr/>
        </p:nvCxnSpPr>
        <p:spPr>
          <a:xfrm flipH="1" flipV="1">
            <a:off x="1776413" y="3267075"/>
            <a:ext cx="509587" cy="24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194;g26857e7b091_3_36">
            <a:extLst>
              <a:ext uri="{FF2B5EF4-FFF2-40B4-BE49-F238E27FC236}">
                <a16:creationId xmlns:a16="http://schemas.microsoft.com/office/drawing/2014/main" id="{FF658D0E-5961-B1B5-83FD-46C2487DC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8138"/>
            <a:ext cx="11026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Runsheet creation: UDS will shown at the time of run sheet creation </a:t>
            </a:r>
            <a:endParaRPr lang="en-US" altLang="en-US" sz="2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2BDA7FA4-9F4B-2413-9B50-13C1BD4F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357313"/>
            <a:ext cx="1072991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4FDF206-B86B-DBF2-2D41-C58D557A5663}"/>
              </a:ext>
            </a:extLst>
          </p:cNvPr>
          <p:cNvSpPr/>
          <p:nvPr/>
        </p:nvSpPr>
        <p:spPr>
          <a:xfrm>
            <a:off x="6096000" y="2797175"/>
            <a:ext cx="2046288" cy="849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DABAAA-ACF8-9549-1456-0DA7B45F1D74}"/>
              </a:ext>
            </a:extLst>
          </p:cNvPr>
          <p:cNvSpPr/>
          <p:nvPr/>
        </p:nvSpPr>
        <p:spPr>
          <a:xfrm>
            <a:off x="5665788" y="4995863"/>
            <a:ext cx="2046287" cy="849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194;g26857e7b091_3_36">
            <a:extLst>
              <a:ext uri="{FF2B5EF4-FFF2-40B4-BE49-F238E27FC236}">
                <a16:creationId xmlns:a16="http://schemas.microsoft.com/office/drawing/2014/main" id="{FF658D0E-5961-B1B5-83FD-46C2487DC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8138"/>
            <a:ext cx="11026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Runsheet creation: UDS will shown at the time of run sheet creation </a:t>
            </a:r>
            <a:endParaRPr lang="en-US" altLang="en-US" sz="2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2BDA7FA4-9F4B-2413-9B50-13C1BD4F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357313"/>
            <a:ext cx="1072991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4FDF206-B86B-DBF2-2D41-C58D557A5663}"/>
              </a:ext>
            </a:extLst>
          </p:cNvPr>
          <p:cNvSpPr/>
          <p:nvPr/>
        </p:nvSpPr>
        <p:spPr>
          <a:xfrm>
            <a:off x="6096000" y="2797175"/>
            <a:ext cx="2046288" cy="849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DABAAA-ACF8-9549-1456-0DA7B45F1D74}"/>
              </a:ext>
            </a:extLst>
          </p:cNvPr>
          <p:cNvSpPr/>
          <p:nvPr/>
        </p:nvSpPr>
        <p:spPr>
          <a:xfrm>
            <a:off x="5665788" y="4995863"/>
            <a:ext cx="2046287" cy="849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94;g26857e7b091_3_36">
            <a:extLst>
              <a:ext uri="{FF2B5EF4-FFF2-40B4-BE49-F238E27FC236}">
                <a16:creationId xmlns:a16="http://schemas.microsoft.com/office/drawing/2014/main" id="{48AD4AC8-ED33-A292-189F-41A77BFE2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3663"/>
            <a:ext cx="11026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Pop up during forward scan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380AD9F2-0E69-631E-5832-EFA888445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773113"/>
            <a:ext cx="10018713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94;g26857e7b091_3_36">
            <a:extLst>
              <a:ext uri="{FF2B5EF4-FFF2-40B4-BE49-F238E27FC236}">
                <a16:creationId xmlns:a16="http://schemas.microsoft.com/office/drawing/2014/main" id="{11238AEA-E758-FFDA-3D06-EF0D2B393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8138"/>
            <a:ext cx="11026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Runsheet closure &amp; Inventory scanning: Pop will come during run sheet closure and inventory scan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E8A1A1D2-9BE3-EE29-999D-E20CEFDEA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60425"/>
            <a:ext cx="100250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94;g26857e7b091_3_36">
            <a:extLst>
              <a:ext uri="{FF2B5EF4-FFF2-40B4-BE49-F238E27FC236}">
                <a16:creationId xmlns:a16="http://schemas.microsoft.com/office/drawing/2014/main" id="{860CF8F6-3C3E-AE44-3BE2-01FEFAF83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8138"/>
            <a:ext cx="11026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Runsheet creation in Reverse: it will show UDS- Urgent delivery shipment</a:t>
            </a:r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88257FCD-C81E-D478-A1C0-5B8D6B154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1425"/>
            <a:ext cx="9764713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BDE3D5-DFFA-2A03-49A0-18D52BB40BD0}"/>
              </a:ext>
            </a:extLst>
          </p:cNvPr>
          <p:cNvSpPr/>
          <p:nvPr/>
        </p:nvSpPr>
        <p:spPr>
          <a:xfrm>
            <a:off x="5138738" y="2895600"/>
            <a:ext cx="1109662" cy="19161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ecaefa977_0_107">
            <a:extLst>
              <a:ext uri="{FF2B5EF4-FFF2-40B4-BE49-F238E27FC236}">
                <a16:creationId xmlns:a16="http://schemas.microsoft.com/office/drawing/2014/main" id="{15952470-F802-132B-5AB2-930E9F97C4FB}"/>
              </a:ext>
            </a:extLst>
          </p:cNvPr>
          <p:cNvSpPr txBox="1"/>
          <p:nvPr/>
        </p:nvSpPr>
        <p:spPr>
          <a:xfrm>
            <a:off x="60325" y="34925"/>
            <a:ext cx="11436350" cy="407988"/>
          </a:xfrm>
          <a:prstGeom prst="rect">
            <a:avLst/>
          </a:prstGeom>
          <a:noFill/>
          <a:ln>
            <a:noFill/>
          </a:ln>
        </p:spPr>
        <p:txBody>
          <a:bodyPr spcFirstLastPara="1" lIns="121900" tIns="121900" rIns="121900" bIns="12190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533" b="1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g26ecaefa977_0_107">
            <a:extLst>
              <a:ext uri="{FF2B5EF4-FFF2-40B4-BE49-F238E27FC236}">
                <a16:creationId xmlns:a16="http://schemas.microsoft.com/office/drawing/2014/main" id="{B2143223-C10B-5795-DA42-BE91A39E27B8}"/>
              </a:ext>
            </a:extLst>
          </p:cNvPr>
          <p:cNvSpPr txBox="1"/>
          <p:nvPr/>
        </p:nvSpPr>
        <p:spPr>
          <a:xfrm>
            <a:off x="6880225" y="508000"/>
            <a:ext cx="5014913" cy="6350000"/>
          </a:xfrm>
          <a:prstGeom prst="rect">
            <a:avLst/>
          </a:prstGeom>
          <a:noFill/>
          <a:ln>
            <a:noFill/>
          </a:ln>
        </p:spPr>
        <p:txBody>
          <a:bodyPr spcFirstLastPara="1" lIns="121900" tIns="121900" rIns="121900" bIns="121900"/>
          <a:lstStyle/>
          <a:p>
            <a:pPr marL="609585">
              <a:spcBef>
                <a:spcPts val="0"/>
              </a:spcBef>
              <a:spcAft>
                <a:spcPts val="0"/>
              </a:spcAft>
              <a:defRPr/>
            </a:pPr>
            <a:endParaRPr sz="2133" b="1" dirty="0">
              <a:solidFill>
                <a:schemeClr val="dk2"/>
              </a:solidFill>
            </a:endParaRPr>
          </a:p>
          <a:p>
            <a:pPr marL="60958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en" sz="2400" b="1" dirty="0">
              <a:solidFill>
                <a:schemeClr val="dk2"/>
              </a:solidFill>
            </a:endParaRPr>
          </a:p>
          <a:p>
            <a:pPr marL="60958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en" sz="2400" b="1" dirty="0">
              <a:solidFill>
                <a:schemeClr val="dk2"/>
              </a:solidFill>
            </a:endParaRPr>
          </a:p>
          <a:p>
            <a:pPr marL="60958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en" sz="2400" b="1" dirty="0">
              <a:solidFill>
                <a:schemeClr val="dk2"/>
              </a:solidFill>
            </a:endParaRPr>
          </a:p>
          <a:p>
            <a:pPr marL="60958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en" sz="2400" b="1" dirty="0">
              <a:solidFill>
                <a:schemeClr val="dk2"/>
              </a:solidFill>
            </a:endParaRPr>
          </a:p>
          <a:p>
            <a:pPr marL="60958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en" sz="2400" b="1" dirty="0">
              <a:solidFill>
                <a:schemeClr val="dk2"/>
              </a:solidFill>
            </a:endParaRPr>
          </a:p>
          <a:p>
            <a:pPr marL="60958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en" sz="2400" b="1" dirty="0">
              <a:solidFill>
                <a:schemeClr val="dk2"/>
              </a:solidFill>
            </a:endParaRPr>
          </a:p>
          <a:p>
            <a:pPr marL="60958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en" sz="2400" b="1" dirty="0">
              <a:solidFill>
                <a:schemeClr val="dk2"/>
              </a:solidFill>
            </a:endParaRPr>
          </a:p>
          <a:p>
            <a:pPr marL="60958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en" sz="2400" b="1" dirty="0">
              <a:solidFill>
                <a:schemeClr val="dk2"/>
              </a:solidFill>
            </a:endParaRPr>
          </a:p>
          <a:p>
            <a:pPr marL="60958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r>
              <a:rPr lang="en" sz="2400" b="1" dirty="0">
                <a:solidFill>
                  <a:schemeClr val="dk2"/>
                </a:solidFill>
              </a:rPr>
              <a:t>Latest rider app visibility: </a:t>
            </a:r>
            <a:r>
              <a:rPr lang="en" sz="2133" dirty="0">
                <a:solidFill>
                  <a:schemeClr val="dk2"/>
                </a:solidFill>
              </a:rPr>
              <a:t>The following features have been added:</a:t>
            </a:r>
            <a:endParaRPr sz="2133" dirty="0">
              <a:solidFill>
                <a:schemeClr val="dk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sz="2133" dirty="0">
              <a:solidFill>
                <a:schemeClr val="dk2"/>
              </a:solidFill>
            </a:endParaRPr>
          </a:p>
          <a:p>
            <a:pPr marL="609585" indent="-44025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Tx/>
              <a:buChar char="●"/>
              <a:defRPr/>
            </a:pPr>
            <a:r>
              <a:rPr lang="en" sz="2133" b="1" dirty="0">
                <a:solidFill>
                  <a:schemeClr val="dk2"/>
                </a:solidFill>
              </a:rPr>
              <a:t>UDS </a:t>
            </a:r>
            <a:r>
              <a:rPr lang="en" sz="2133" dirty="0">
                <a:solidFill>
                  <a:schemeClr val="dk2"/>
                </a:solidFill>
              </a:rPr>
              <a:t>- Urgent delivery required </a:t>
            </a:r>
            <a:endParaRPr sz="2133" dirty="0">
              <a:solidFill>
                <a:schemeClr val="dk2"/>
              </a:solidFill>
            </a:endParaRPr>
          </a:p>
          <a:p>
            <a:pPr marL="609585">
              <a:spcBef>
                <a:spcPts val="0"/>
              </a:spcBef>
              <a:spcAft>
                <a:spcPts val="0"/>
              </a:spcAft>
              <a:defRPr/>
            </a:pPr>
            <a:endParaRPr sz="2133" dirty="0">
              <a:solidFill>
                <a:schemeClr val="dk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133" dirty="0">
              <a:solidFill>
                <a:schemeClr val="dk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133" dirty="0">
              <a:solidFill>
                <a:schemeClr val="dk2"/>
              </a:solidFill>
            </a:endParaRPr>
          </a:p>
        </p:txBody>
      </p:sp>
      <p:pic>
        <p:nvPicPr>
          <p:cNvPr id="26628" name="Google Shape;210;g26ecaefa977_0_107">
            <a:extLst>
              <a:ext uri="{FF2B5EF4-FFF2-40B4-BE49-F238E27FC236}">
                <a16:creationId xmlns:a16="http://schemas.microsoft.com/office/drawing/2014/main" id="{384D6C9E-2EB6-814A-601C-4BE94C282EA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0"/>
          <a:stretch>
            <a:fillRect/>
          </a:stretch>
        </p:blipFill>
        <p:spPr bwMode="auto">
          <a:xfrm>
            <a:off x="1133475" y="763588"/>
            <a:ext cx="3792538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629" name="Google Shape;211;g26ecaefa977_0_107">
            <a:extLst>
              <a:ext uri="{FF2B5EF4-FFF2-40B4-BE49-F238E27FC236}">
                <a16:creationId xmlns:a16="http://schemas.microsoft.com/office/drawing/2014/main" id="{E84DF455-5615-4F3B-8086-824D1BCCBE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6606" y="4480380"/>
            <a:ext cx="3770880" cy="51616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" name="Google Shape;216;g26ecaefa977_0_107">
            <a:extLst>
              <a:ext uri="{FF2B5EF4-FFF2-40B4-BE49-F238E27FC236}">
                <a16:creationId xmlns:a16="http://schemas.microsoft.com/office/drawing/2014/main" id="{667F1B22-1677-F65E-5C66-3FB3BCB32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13" y="41275"/>
            <a:ext cx="11472862" cy="763588"/>
          </a:xfrm>
        </p:spPr>
        <p:txBody>
          <a:bodyPr lIns="121900" tIns="121900" rIns="121900" bIns="121900">
            <a:noAutofit/>
          </a:bodyPr>
          <a:lstStyle/>
          <a:p>
            <a:pPr algn="l">
              <a:buSzPts val="990"/>
              <a:defRPr/>
            </a:pPr>
            <a:r>
              <a:rPr lang="en" sz="2427" dirty="0">
                <a:solidFill>
                  <a:srgbClr val="F05A28"/>
                </a:solidFill>
              </a:rPr>
              <a:t>Rider App now will have UDS RED for URGENCY</a:t>
            </a:r>
            <a:endParaRPr sz="2427" dirty="0">
              <a:solidFill>
                <a:srgbClr val="F05A2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</Words>
  <Application>Microsoft Office PowerPoint</Application>
  <PresentationFormat>Widescreen</PresentationFormat>
  <Paragraphs>24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YaHei</vt:lpstr>
      <vt:lpstr>Aptos</vt:lpstr>
      <vt:lpstr>Aptos Display</vt:lpstr>
      <vt:lpstr>Arial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Rider App now will have UDS RED for URGENCY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katoch</dc:creator>
  <cp:lastModifiedBy>vishal katoch</cp:lastModifiedBy>
  <cp:revision>1</cp:revision>
  <dcterms:created xsi:type="dcterms:W3CDTF">2024-04-23T13:48:34Z</dcterms:created>
  <dcterms:modified xsi:type="dcterms:W3CDTF">2024-04-23T13:50:55Z</dcterms:modified>
</cp:coreProperties>
</file>