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3" d="100"/>
          <a:sy n="33" d="100"/>
        </p:scale>
        <p:origin x="5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D9B-178E-4A62-925F-F3C39FE1E52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6435-DDB1-410A-B82E-3211EA56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D9B-178E-4A62-925F-F3C39FE1E52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6435-DDB1-410A-B82E-3211EA56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D9B-178E-4A62-925F-F3C39FE1E52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6435-DDB1-410A-B82E-3211EA56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D9B-178E-4A62-925F-F3C39FE1E52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6435-DDB1-410A-B82E-3211EA56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D9B-178E-4A62-925F-F3C39FE1E52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6435-DDB1-410A-B82E-3211EA56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D9B-178E-4A62-925F-F3C39FE1E52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6435-DDB1-410A-B82E-3211EA56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3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D9B-178E-4A62-925F-F3C39FE1E52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6435-DDB1-410A-B82E-3211EA56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D9B-178E-4A62-925F-F3C39FE1E52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6435-DDB1-410A-B82E-3211EA56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9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D9B-178E-4A62-925F-F3C39FE1E52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6435-DDB1-410A-B82E-3211EA56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D9B-178E-4A62-925F-F3C39FE1E52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6435-DDB1-410A-B82E-3211EA56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D9B-178E-4A62-925F-F3C39FE1E52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6435-DDB1-410A-B82E-3211EA56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1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ED9B-178E-4A62-925F-F3C39FE1E520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6435-DDB1-410A-B82E-3211EA564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ife cycle of Machine Learning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59" y="1113905"/>
            <a:ext cx="6824748" cy="479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93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8 Machine Learning Algorithms in Python - You Must Learn - DataFlai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02" y="465513"/>
            <a:ext cx="8815227" cy="57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3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nterprise IoT Modeling: Supervised, Unsupervised, and Reinforcement  Learning | SpringerLin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17" y="906088"/>
            <a:ext cx="7207134" cy="44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machine learning supervised learning algorithms online -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353" y="947651"/>
            <a:ext cx="9708496" cy="466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2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ifference between classification and regression in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8" y="177684"/>
            <a:ext cx="4887884" cy="350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gression vs Classification in Machine Learning: What is The Difference? |  Springboard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322" y="202622"/>
            <a:ext cx="6686377" cy="353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6438" y="4731011"/>
            <a:ext cx="4887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Regression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Linear Regression</a:t>
            </a:r>
          </a:p>
          <a:p>
            <a:r>
              <a:rPr lang="en-US" sz="2400" dirty="0" smtClean="0"/>
              <a:t>Random forest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4321" y="4454013"/>
            <a:ext cx="6686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Classification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Logistic Regression</a:t>
            </a:r>
          </a:p>
          <a:p>
            <a:r>
              <a:rPr lang="en-US" sz="2400" dirty="0" smtClean="0"/>
              <a:t>Support Vector Machine</a:t>
            </a:r>
          </a:p>
          <a:p>
            <a:r>
              <a:rPr lang="en-US" sz="2400" dirty="0" smtClean="0"/>
              <a:t>Decision Tree</a:t>
            </a:r>
          </a:p>
          <a:p>
            <a:r>
              <a:rPr lang="en-US" sz="2400" dirty="0" smtClean="0"/>
              <a:t>Naïve Bayes</a:t>
            </a:r>
          </a:p>
          <a:p>
            <a:r>
              <a:rPr lang="en-US" sz="2400" dirty="0" smtClean="0"/>
              <a:t>Random Forest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00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What are Regression Algorithms in Supervised Machine Learning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81" y="619432"/>
            <a:ext cx="9763432" cy="555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4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Linear Regression Simplified - Ordinary Least Square vs Gradient Descent |  by Prabhu |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10" y="365125"/>
            <a:ext cx="9320980" cy="612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8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Regression Regression: Mathematical method for determining the best  equation that reproduces a data set Linear Regression: Regression method  applied with. - ppt downlo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30" y="365125"/>
            <a:ext cx="7749117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07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is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</dc:title>
  <dc:creator>Vimal Prasath Vr</dc:creator>
  <cp:lastModifiedBy>Vimal Prasath Vr</cp:lastModifiedBy>
  <cp:revision>6</cp:revision>
  <dcterms:created xsi:type="dcterms:W3CDTF">2021-03-23T13:36:53Z</dcterms:created>
  <dcterms:modified xsi:type="dcterms:W3CDTF">2021-03-23T14:28:51Z</dcterms:modified>
</cp:coreProperties>
</file>