
<file path=[Content_Types].xml><?xml version="1.0" encoding="utf-8"?>
<Types xmlns="http://schemas.openxmlformats.org/package/2006/content-types">
  <Default Extension="crdownload"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1/20/2025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1/20/2025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crdownload"/><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2F10-AA48-4BB4-7FC0-3C1B424CE6E3}"/>
              </a:ext>
            </a:extLst>
          </p:cNvPr>
          <p:cNvSpPr>
            <a:spLocks noGrp="1"/>
          </p:cNvSpPr>
          <p:nvPr>
            <p:ph type="ctrTitle"/>
          </p:nvPr>
        </p:nvSpPr>
        <p:spPr>
          <a:xfrm>
            <a:off x="2417779" y="802298"/>
            <a:ext cx="8637073" cy="1360799"/>
          </a:xfrm>
        </p:spPr>
        <p:txBody>
          <a:bodyPr/>
          <a:lstStyle/>
          <a:p>
            <a:r>
              <a:rPr lang="en-US" dirty="0"/>
              <a:t>           Team 6</a:t>
            </a:r>
            <a:endParaRPr lang="en-IN" dirty="0"/>
          </a:p>
        </p:txBody>
      </p:sp>
      <p:sp>
        <p:nvSpPr>
          <p:cNvPr id="3" name="Subtitle 2">
            <a:extLst>
              <a:ext uri="{FF2B5EF4-FFF2-40B4-BE49-F238E27FC236}">
                <a16:creationId xmlns:a16="http://schemas.microsoft.com/office/drawing/2014/main" id="{622CD64F-BE1C-5417-894D-CE22A3763B56}"/>
              </a:ext>
            </a:extLst>
          </p:cNvPr>
          <p:cNvSpPr>
            <a:spLocks noGrp="1"/>
          </p:cNvSpPr>
          <p:nvPr>
            <p:ph type="subTitle" idx="1"/>
          </p:nvPr>
        </p:nvSpPr>
        <p:spPr>
          <a:xfrm>
            <a:off x="2251587" y="2163097"/>
            <a:ext cx="8803265" cy="3892605"/>
          </a:xfrm>
        </p:spPr>
        <p:txBody>
          <a:bodyPr>
            <a:normAutofit fontScale="92500" lnSpcReduction="20000"/>
          </a:bodyPr>
          <a:lstStyle/>
          <a:p>
            <a:endParaRPr lang="en-US" dirty="0"/>
          </a:p>
          <a:p>
            <a:r>
              <a:rPr lang="en-US" dirty="0"/>
              <a:t>	</a:t>
            </a:r>
            <a:r>
              <a:rPr lang="en-US" dirty="0">
                <a:solidFill>
                  <a:schemeClr val="accent1">
                    <a:lumMod val="75000"/>
                  </a:schemeClr>
                </a:solidFill>
              </a:rPr>
              <a:t>finding the new clients for your business by monitoring 					</a:t>
            </a:r>
            <a:r>
              <a:rPr lang="en-US" dirty="0" err="1">
                <a:solidFill>
                  <a:schemeClr val="accent1">
                    <a:lumMod val="75000"/>
                  </a:schemeClr>
                </a:solidFill>
              </a:rPr>
              <a:t>crunchbase</a:t>
            </a:r>
            <a:endParaRPr lang="en-US" dirty="0">
              <a:solidFill>
                <a:schemeClr val="accent1">
                  <a:lumMod val="75000"/>
                </a:schemeClr>
              </a:solidFill>
            </a:endParaRPr>
          </a:p>
          <a:p>
            <a:endParaRPr lang="en-US" dirty="0">
              <a:solidFill>
                <a:schemeClr val="accent1">
                  <a:lumMod val="75000"/>
                </a:schemeClr>
              </a:solidFill>
            </a:endParaRPr>
          </a:p>
          <a:p>
            <a:r>
              <a:rPr lang="en-US" dirty="0"/>
              <a:t>Padmaja </a:t>
            </a:r>
          </a:p>
          <a:p>
            <a:r>
              <a:rPr lang="en-US" dirty="0" err="1"/>
              <a:t>Suthiksha</a:t>
            </a:r>
            <a:r>
              <a:rPr lang="en-US" dirty="0"/>
              <a:t> </a:t>
            </a:r>
          </a:p>
          <a:p>
            <a:r>
              <a:rPr lang="en-US" dirty="0"/>
              <a:t>Kavish</a:t>
            </a:r>
            <a:r>
              <a:rPr lang="en-IN" dirty="0"/>
              <a:t> </a:t>
            </a:r>
            <a:r>
              <a:rPr lang="en-IN" dirty="0" err="1"/>
              <a:t>sharma</a:t>
            </a:r>
            <a:r>
              <a:rPr lang="en-IN" dirty="0"/>
              <a:t> </a:t>
            </a:r>
          </a:p>
          <a:p>
            <a:r>
              <a:rPr lang="en-IN" dirty="0" err="1"/>
              <a:t>Raghunandhan</a:t>
            </a:r>
            <a:r>
              <a:rPr lang="en-IN" dirty="0"/>
              <a:t> </a:t>
            </a:r>
          </a:p>
          <a:p>
            <a:r>
              <a:rPr lang="en-IN" dirty="0" err="1"/>
              <a:t>Sandhiya</a:t>
            </a:r>
            <a:r>
              <a:rPr lang="en-IN" dirty="0"/>
              <a:t> </a:t>
            </a:r>
          </a:p>
          <a:p>
            <a:r>
              <a:rPr lang="en-IN" dirty="0"/>
              <a:t>Shalini </a:t>
            </a:r>
            <a:endParaRPr lang="en-US" dirty="0"/>
          </a:p>
        </p:txBody>
      </p:sp>
    </p:spTree>
    <p:extLst>
      <p:ext uri="{BB962C8B-B14F-4D97-AF65-F5344CB8AC3E}">
        <p14:creationId xmlns:p14="http://schemas.microsoft.com/office/powerpoint/2010/main" val="158055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93F3-44AF-CD37-C2CB-E24BC299F563}"/>
              </a:ext>
            </a:extLst>
          </p:cNvPr>
          <p:cNvSpPr>
            <a:spLocks noGrp="1"/>
          </p:cNvSpPr>
          <p:nvPr>
            <p:ph type="title"/>
          </p:nvPr>
        </p:nvSpPr>
        <p:spPr/>
        <p:txBody>
          <a:bodyPr/>
          <a:lstStyle/>
          <a:p>
            <a:r>
              <a:rPr lang="en-US" dirty="0"/>
              <a:t>		project introduction</a:t>
            </a:r>
            <a:endParaRPr lang="en-IN" dirty="0"/>
          </a:p>
        </p:txBody>
      </p:sp>
      <p:sp>
        <p:nvSpPr>
          <p:cNvPr id="3" name="Content Placeholder 2">
            <a:extLst>
              <a:ext uri="{FF2B5EF4-FFF2-40B4-BE49-F238E27FC236}">
                <a16:creationId xmlns:a16="http://schemas.microsoft.com/office/drawing/2014/main" id="{D90BA9FE-C7DA-D2B2-AD4A-0D7409FCF697}"/>
              </a:ext>
            </a:extLst>
          </p:cNvPr>
          <p:cNvSpPr>
            <a:spLocks noGrp="1"/>
          </p:cNvSpPr>
          <p:nvPr>
            <p:ph idx="1"/>
          </p:nvPr>
        </p:nvSpPr>
        <p:spPr/>
        <p:txBody>
          <a:bodyPr/>
          <a:lstStyle/>
          <a:p>
            <a:endParaRPr lang="en-US" dirty="0"/>
          </a:p>
          <a:p>
            <a:r>
              <a:rPr lang="en-US" dirty="0"/>
              <a:t>This project aims to leverage Crunchbase, a leading platform for discovering companies and business information, to enhance client acquisition strategies. By utilizing Crunchbase's extensive database and powerful search capabilities, this project seeks to streamline the process of identifying and evaluating new prospects.</a:t>
            </a:r>
          </a:p>
          <a:p>
            <a:r>
              <a:rPr lang="en-US" dirty="0"/>
              <a:t>Performing data analysis and creating visualization for observing trends and using </a:t>
            </a:r>
            <a:r>
              <a:rPr lang="en-IN" dirty="0"/>
              <a:t>it to train a machine learning model , classifying the companies</a:t>
            </a:r>
            <a:endParaRPr lang="en-US" dirty="0"/>
          </a:p>
        </p:txBody>
      </p:sp>
    </p:spTree>
    <p:extLst>
      <p:ext uri="{BB962C8B-B14F-4D97-AF65-F5344CB8AC3E}">
        <p14:creationId xmlns:p14="http://schemas.microsoft.com/office/powerpoint/2010/main" val="290154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312D-1C6C-906F-BC12-4785F16C12A4}"/>
              </a:ext>
            </a:extLst>
          </p:cNvPr>
          <p:cNvSpPr>
            <a:spLocks noGrp="1"/>
          </p:cNvSpPr>
          <p:nvPr>
            <p:ph type="title"/>
          </p:nvPr>
        </p:nvSpPr>
        <p:spPr/>
        <p:txBody>
          <a:bodyPr/>
          <a:lstStyle/>
          <a:p>
            <a:r>
              <a:rPr lang="en-US" dirty="0"/>
              <a:t>			scope &amp; goals</a:t>
            </a:r>
            <a:endParaRPr lang="en-IN" dirty="0"/>
          </a:p>
        </p:txBody>
      </p:sp>
      <p:sp>
        <p:nvSpPr>
          <p:cNvPr id="3" name="Content Placeholder 2">
            <a:extLst>
              <a:ext uri="{FF2B5EF4-FFF2-40B4-BE49-F238E27FC236}">
                <a16:creationId xmlns:a16="http://schemas.microsoft.com/office/drawing/2014/main" id="{98413B60-AC80-71EB-4FDE-BEEADADC4191}"/>
              </a:ext>
            </a:extLst>
          </p:cNvPr>
          <p:cNvSpPr>
            <a:spLocks noGrp="1"/>
          </p:cNvSpPr>
          <p:nvPr>
            <p:ph idx="1"/>
          </p:nvPr>
        </p:nvSpPr>
        <p:spPr/>
        <p:txBody>
          <a:bodyPr/>
          <a:lstStyle/>
          <a:p>
            <a:r>
              <a:rPr lang="en-US" dirty="0"/>
              <a:t> Data collection and manipulation through web scraping from the CrunchBase website.</a:t>
            </a:r>
          </a:p>
          <a:p>
            <a:endParaRPr lang="en-US" dirty="0"/>
          </a:p>
          <a:p>
            <a:r>
              <a:rPr lang="en-US" dirty="0"/>
              <a:t> Performing Exploratory Data Analysis and providing visualizations to understand values and trends. </a:t>
            </a:r>
          </a:p>
          <a:p>
            <a:endParaRPr lang="en-US" dirty="0"/>
          </a:p>
          <a:p>
            <a:r>
              <a:rPr lang="en-US" dirty="0"/>
              <a:t> Performing binary classification of existing data with classes ‘raised money’ and ‘others’ and predicting future trends using historical data.</a:t>
            </a:r>
            <a:endParaRPr lang="en-IN" dirty="0"/>
          </a:p>
        </p:txBody>
      </p:sp>
    </p:spTree>
    <p:extLst>
      <p:ext uri="{BB962C8B-B14F-4D97-AF65-F5344CB8AC3E}">
        <p14:creationId xmlns:p14="http://schemas.microsoft.com/office/powerpoint/2010/main" val="197158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F50F-8974-9662-391A-AB2171AA69F8}"/>
              </a:ext>
            </a:extLst>
          </p:cNvPr>
          <p:cNvSpPr>
            <a:spLocks noGrp="1"/>
          </p:cNvSpPr>
          <p:nvPr>
            <p:ph type="title"/>
          </p:nvPr>
        </p:nvSpPr>
        <p:spPr>
          <a:xfrm>
            <a:off x="1451579" y="1"/>
            <a:ext cx="9603275" cy="796412"/>
          </a:xfrm>
        </p:spPr>
        <p:txBody>
          <a:bodyPr>
            <a:normAutofit fontScale="90000"/>
          </a:bodyPr>
          <a:lstStyle/>
          <a:p>
            <a:r>
              <a:rPr lang="en-US" dirty="0"/>
              <a:t>		tools &amp; technologies </a:t>
            </a:r>
            <a:br>
              <a:rPr lang="en-US" dirty="0"/>
            </a:br>
            <a:endParaRPr lang="en-IN" dirty="0"/>
          </a:p>
        </p:txBody>
      </p:sp>
      <p:sp>
        <p:nvSpPr>
          <p:cNvPr id="3" name="Content Placeholder 2">
            <a:extLst>
              <a:ext uri="{FF2B5EF4-FFF2-40B4-BE49-F238E27FC236}">
                <a16:creationId xmlns:a16="http://schemas.microsoft.com/office/drawing/2014/main" id="{09106052-E40B-36D3-B74B-8775FA1DF9F2}"/>
              </a:ext>
            </a:extLst>
          </p:cNvPr>
          <p:cNvSpPr>
            <a:spLocks noGrp="1"/>
          </p:cNvSpPr>
          <p:nvPr>
            <p:ph idx="1"/>
          </p:nvPr>
        </p:nvSpPr>
        <p:spPr>
          <a:xfrm>
            <a:off x="1451579" y="1052052"/>
            <a:ext cx="9603275" cy="4975121"/>
          </a:xfrm>
        </p:spPr>
        <p:txBody>
          <a:bodyPr>
            <a:normAutofit fontScale="92500" lnSpcReduction="10000"/>
          </a:bodyPr>
          <a:lstStyle/>
          <a:p>
            <a:r>
              <a:rPr lang="en-US" b="1" dirty="0">
                <a:solidFill>
                  <a:schemeClr val="accent1">
                    <a:lumMod val="75000"/>
                  </a:schemeClr>
                </a:solidFill>
              </a:rPr>
              <a:t>python</a:t>
            </a:r>
            <a:r>
              <a:rPr lang="en-US" dirty="0">
                <a:solidFill>
                  <a:schemeClr val="accent1">
                    <a:lumMod val="75000"/>
                  </a:schemeClr>
                </a:solidFill>
              </a:rPr>
              <a:t> </a:t>
            </a:r>
            <a:r>
              <a:rPr lang="en-US" b="1" dirty="0">
                <a:solidFill>
                  <a:schemeClr val="accent1">
                    <a:lumMod val="75000"/>
                  </a:schemeClr>
                </a:solidFill>
              </a:rPr>
              <a:t>: </a:t>
            </a:r>
            <a:r>
              <a:rPr lang="en-US" dirty="0"/>
              <a:t>Python stack is well-suited for both data collection through web scraping and data prediction via machine learning. </a:t>
            </a:r>
          </a:p>
          <a:p>
            <a:r>
              <a:rPr lang="en-IN" b="1" dirty="0">
                <a:solidFill>
                  <a:schemeClr val="accent1">
                    <a:lumMod val="75000"/>
                  </a:schemeClr>
                </a:solidFill>
              </a:rPr>
              <a:t>Web Scraping:</a:t>
            </a:r>
          </a:p>
          <a:p>
            <a:pPr lvl="2"/>
            <a:r>
              <a:rPr lang="en-US" b="1" dirty="0"/>
              <a:t>Beautiful Soup</a:t>
            </a:r>
            <a:r>
              <a:rPr lang="en-US" dirty="0"/>
              <a:t>: A popular Python library used for parsing HTML and XML documents.</a:t>
            </a:r>
          </a:p>
          <a:p>
            <a:pPr lvl="2"/>
            <a:r>
              <a:rPr lang="en-US" dirty="0"/>
              <a:t> </a:t>
            </a:r>
            <a:r>
              <a:rPr lang="en-IN" b="1" dirty="0"/>
              <a:t>Selenium</a:t>
            </a:r>
            <a:r>
              <a:rPr lang="en-IN" dirty="0"/>
              <a:t>: Selenium can scrape data from dynamic web pages.</a:t>
            </a:r>
          </a:p>
          <a:p>
            <a:r>
              <a:rPr lang="en-IN" b="1" dirty="0">
                <a:solidFill>
                  <a:schemeClr val="accent1">
                    <a:lumMod val="75000"/>
                  </a:schemeClr>
                </a:solidFill>
              </a:rPr>
              <a:t>Machine Learning</a:t>
            </a:r>
            <a:r>
              <a:rPr lang="en-IN" dirty="0">
                <a:solidFill>
                  <a:schemeClr val="accent1">
                    <a:lumMod val="75000"/>
                  </a:schemeClr>
                </a:solidFill>
              </a:rPr>
              <a:t>:</a:t>
            </a:r>
          </a:p>
          <a:p>
            <a:pPr lvl="2"/>
            <a:r>
              <a:rPr lang="en-US" b="1" dirty="0"/>
              <a:t>Scikit-learn</a:t>
            </a:r>
            <a:r>
              <a:rPr lang="en-US" dirty="0"/>
              <a:t>: A powerful library for traditional machine learning algorithms.</a:t>
            </a:r>
            <a:endParaRPr lang="en-IN" dirty="0">
              <a:solidFill>
                <a:schemeClr val="accent1">
                  <a:lumMod val="75000"/>
                </a:schemeClr>
              </a:solidFill>
            </a:endParaRPr>
          </a:p>
          <a:p>
            <a:pPr lvl="2"/>
            <a:r>
              <a:rPr lang="en-US" b="1" dirty="0" err="1"/>
              <a:t>PyTorch</a:t>
            </a:r>
            <a:r>
              <a:rPr lang="en-US" dirty="0"/>
              <a:t>: An open-source deep learning framework developed by Facebook</a:t>
            </a:r>
            <a:r>
              <a:rPr lang="en-IN" dirty="0">
                <a:solidFill>
                  <a:schemeClr val="accent1">
                    <a:lumMod val="75000"/>
                  </a:schemeClr>
                </a:solidFill>
              </a:rPr>
              <a:t>.</a:t>
            </a:r>
          </a:p>
          <a:p>
            <a:r>
              <a:rPr lang="en-US" b="1" dirty="0">
                <a:solidFill>
                  <a:schemeClr val="accent1">
                    <a:lumMod val="75000"/>
                  </a:schemeClr>
                </a:solidFill>
              </a:rPr>
              <a:t>Data Visualization:</a:t>
            </a:r>
          </a:p>
          <a:p>
            <a:pPr lvl="2"/>
            <a:r>
              <a:rPr lang="en-US" b="1" dirty="0"/>
              <a:t>Seaborn</a:t>
            </a:r>
            <a:r>
              <a:rPr lang="en-US" dirty="0"/>
              <a:t>: Built on top of Matplotlib, Seaborn is a statistical data visualization library.</a:t>
            </a:r>
          </a:p>
          <a:p>
            <a:pPr lvl="2"/>
            <a:r>
              <a:rPr lang="en-US" b="1" dirty="0"/>
              <a:t>Matplotlib</a:t>
            </a:r>
            <a:r>
              <a:rPr lang="en-US" dirty="0"/>
              <a:t>: The foundational plotting library in Python for creating static, animated, and interactive.</a:t>
            </a:r>
          </a:p>
          <a:p>
            <a:r>
              <a:rPr lang="en-US" b="1" dirty="0">
                <a:solidFill>
                  <a:schemeClr val="accent1">
                    <a:lumMod val="75000"/>
                  </a:schemeClr>
                </a:solidFill>
              </a:rPr>
              <a:t>Data Manipulation:</a:t>
            </a:r>
          </a:p>
          <a:p>
            <a:pPr lvl="2"/>
            <a:r>
              <a:rPr lang="en-US" b="1" dirty="0"/>
              <a:t>Pandas</a:t>
            </a:r>
            <a:r>
              <a:rPr lang="en-US" dirty="0"/>
              <a:t>: A powerful library for data manipulation and analysis, Pandas provides data structures like </a:t>
            </a:r>
            <a:r>
              <a:rPr lang="en-US" dirty="0" err="1"/>
              <a:t>DataFrames</a:t>
            </a:r>
            <a:r>
              <a:rPr lang="en-US" dirty="0"/>
              <a:t> and Series to handle structured data efficiently.</a:t>
            </a:r>
          </a:p>
          <a:p>
            <a:endParaRPr lang="en-IN" dirty="0">
              <a:solidFill>
                <a:schemeClr val="accent1">
                  <a:lumMod val="75000"/>
                </a:schemeClr>
              </a:solidFill>
            </a:endParaRPr>
          </a:p>
          <a:p>
            <a:pPr lvl="2"/>
            <a:endParaRPr lang="en-IN" dirty="0">
              <a:solidFill>
                <a:schemeClr val="accent1">
                  <a:lumMod val="75000"/>
                </a:schemeClr>
              </a:solidFill>
            </a:endParaRPr>
          </a:p>
        </p:txBody>
      </p:sp>
    </p:spTree>
    <p:extLst>
      <p:ext uri="{BB962C8B-B14F-4D97-AF65-F5344CB8AC3E}">
        <p14:creationId xmlns:p14="http://schemas.microsoft.com/office/powerpoint/2010/main" val="68348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7D45-D09B-BE6E-4FB8-43ADB7E1C1E3}"/>
              </a:ext>
            </a:extLst>
          </p:cNvPr>
          <p:cNvSpPr>
            <a:spLocks noGrp="1"/>
          </p:cNvSpPr>
          <p:nvPr>
            <p:ph type="title"/>
          </p:nvPr>
        </p:nvSpPr>
        <p:spPr/>
        <p:txBody>
          <a:bodyPr/>
          <a:lstStyle/>
          <a:p>
            <a:r>
              <a:rPr lang="en-US" dirty="0"/>
              <a:t>		extracted data fields</a:t>
            </a:r>
            <a:endParaRPr lang="en-IN" dirty="0"/>
          </a:p>
        </p:txBody>
      </p:sp>
      <p:sp>
        <p:nvSpPr>
          <p:cNvPr id="3" name="Content Placeholder 2">
            <a:extLst>
              <a:ext uri="{FF2B5EF4-FFF2-40B4-BE49-F238E27FC236}">
                <a16:creationId xmlns:a16="http://schemas.microsoft.com/office/drawing/2014/main" id="{A4B0F8E8-005D-C9D4-F86C-3058F503C52D}"/>
              </a:ext>
            </a:extLst>
          </p:cNvPr>
          <p:cNvSpPr>
            <a:spLocks noGrp="1"/>
          </p:cNvSpPr>
          <p:nvPr>
            <p:ph idx="1"/>
          </p:nvPr>
        </p:nvSpPr>
        <p:spPr/>
        <p:txBody>
          <a:bodyPr/>
          <a:lstStyle/>
          <a:p>
            <a:r>
              <a:rPr lang="en-US" b="1" dirty="0"/>
              <a:t>Company Name</a:t>
            </a:r>
            <a:r>
              <a:rPr lang="en-US" dirty="0"/>
              <a:t>: The name of the company/startup.</a:t>
            </a:r>
          </a:p>
          <a:p>
            <a:r>
              <a:rPr lang="en-US" b="1" dirty="0"/>
              <a:t>Industry:</a:t>
            </a:r>
            <a:r>
              <a:rPr lang="en-US" dirty="0"/>
              <a:t> Industries can range from technology, healthcare, and finance.</a:t>
            </a:r>
          </a:p>
          <a:p>
            <a:r>
              <a:rPr lang="en-US" b="1" dirty="0"/>
              <a:t>Location: </a:t>
            </a:r>
            <a:r>
              <a:rPr lang="en-US" dirty="0"/>
              <a:t>This can be expanded to include other office locations if relevant.</a:t>
            </a:r>
          </a:p>
          <a:p>
            <a:r>
              <a:rPr lang="en-US" b="1" dirty="0"/>
              <a:t>Revenue: </a:t>
            </a:r>
            <a:r>
              <a:rPr lang="en-US" dirty="0"/>
              <a:t>This field refers to the annual revenue or income the company generates, typically categorized in ranges (e.g., $1M - $5M) if the exact figure is not publicly available. For some companies, this can be disclosed as a specific value.</a:t>
            </a:r>
          </a:p>
          <a:p>
            <a:endParaRPr lang="en-US" dirty="0"/>
          </a:p>
          <a:p>
            <a:endParaRPr lang="en-US" dirty="0"/>
          </a:p>
          <a:p>
            <a:endParaRPr lang="en-IN" dirty="0"/>
          </a:p>
        </p:txBody>
      </p:sp>
    </p:spTree>
    <p:extLst>
      <p:ext uri="{BB962C8B-B14F-4D97-AF65-F5344CB8AC3E}">
        <p14:creationId xmlns:p14="http://schemas.microsoft.com/office/powerpoint/2010/main" val="20216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0992-27E3-70A5-6313-041950544BD7}"/>
              </a:ext>
            </a:extLst>
          </p:cNvPr>
          <p:cNvSpPr>
            <a:spLocks noGrp="1"/>
          </p:cNvSpPr>
          <p:nvPr>
            <p:ph type="title"/>
          </p:nvPr>
        </p:nvSpPr>
        <p:spPr>
          <a:xfrm>
            <a:off x="1451206" y="1129513"/>
            <a:ext cx="5532328" cy="925429"/>
          </a:xfrm>
        </p:spPr>
        <p:txBody>
          <a:bodyPr/>
          <a:lstStyle/>
          <a:p>
            <a:r>
              <a:rPr lang="en-US" dirty="0"/>
              <a:t>	contribution</a:t>
            </a:r>
            <a:endParaRPr lang="en-IN" dirty="0"/>
          </a:p>
        </p:txBody>
      </p:sp>
      <p:pic>
        <p:nvPicPr>
          <p:cNvPr id="6" name="Picture Placeholder 5">
            <a:extLst>
              <a:ext uri="{FF2B5EF4-FFF2-40B4-BE49-F238E27FC236}">
                <a16:creationId xmlns:a16="http://schemas.microsoft.com/office/drawing/2014/main" id="{F756D517-6F4A-3BB0-5939-B7DD9A1AA9E4}"/>
              </a:ext>
            </a:extLst>
          </p:cNvPr>
          <p:cNvPicPr>
            <a:picLocks noGrp="1" noChangeAspect="1"/>
          </p:cNvPicPr>
          <p:nvPr>
            <p:ph type="pic" idx="1"/>
          </p:nvPr>
        </p:nvPicPr>
        <p:blipFill>
          <a:blip r:embed="rId2"/>
          <a:srcRect l="13916" r="13916"/>
          <a:stretch>
            <a:fillRect/>
          </a:stretch>
        </p:blipFill>
        <p:spPr>
          <a:xfrm>
            <a:off x="7826479" y="796412"/>
            <a:ext cx="3451122" cy="4444181"/>
          </a:xfrm>
        </p:spPr>
      </p:pic>
      <p:sp>
        <p:nvSpPr>
          <p:cNvPr id="4" name="Text Placeholder 3">
            <a:extLst>
              <a:ext uri="{FF2B5EF4-FFF2-40B4-BE49-F238E27FC236}">
                <a16:creationId xmlns:a16="http://schemas.microsoft.com/office/drawing/2014/main" id="{801B1883-B2E8-4D08-411D-5C138C1B8923}"/>
              </a:ext>
            </a:extLst>
          </p:cNvPr>
          <p:cNvSpPr>
            <a:spLocks noGrp="1"/>
          </p:cNvSpPr>
          <p:nvPr>
            <p:ph type="body" sz="half" idx="2"/>
          </p:nvPr>
        </p:nvSpPr>
        <p:spPr>
          <a:xfrm>
            <a:off x="1450329" y="2182761"/>
            <a:ext cx="5524404" cy="3736258"/>
          </a:xfrm>
        </p:spPr>
        <p:txBody>
          <a:bodyPr>
            <a:normAutofit/>
          </a:bodyPr>
          <a:lstStyle/>
          <a:p>
            <a:r>
              <a:rPr lang="en-US" dirty="0"/>
              <a:t>Padmaja ( coding ,ppt,)</a:t>
            </a:r>
          </a:p>
          <a:p>
            <a:r>
              <a:rPr lang="en-US" dirty="0" err="1"/>
              <a:t>Suthiksha</a:t>
            </a:r>
            <a:r>
              <a:rPr lang="en-US" dirty="0"/>
              <a:t> (coding)</a:t>
            </a:r>
          </a:p>
          <a:p>
            <a:r>
              <a:rPr lang="en-US" dirty="0" err="1"/>
              <a:t>Sandhiya</a:t>
            </a:r>
            <a:r>
              <a:rPr lang="en-US" dirty="0"/>
              <a:t>  (None)</a:t>
            </a:r>
          </a:p>
          <a:p>
            <a:r>
              <a:rPr lang="en-US" dirty="0"/>
              <a:t>Kavish </a:t>
            </a:r>
            <a:r>
              <a:rPr lang="en-US" dirty="0" err="1"/>
              <a:t>sharma</a:t>
            </a:r>
            <a:r>
              <a:rPr lang="en-US" dirty="0"/>
              <a:t> (None)</a:t>
            </a:r>
          </a:p>
          <a:p>
            <a:r>
              <a:rPr lang="en-US" dirty="0" err="1"/>
              <a:t>Raghunandhan</a:t>
            </a:r>
            <a:r>
              <a:rPr lang="en-US" dirty="0"/>
              <a:t> (None)</a:t>
            </a:r>
          </a:p>
          <a:p>
            <a:r>
              <a:rPr lang="en-US" dirty="0"/>
              <a:t>Shalini (None)</a:t>
            </a:r>
          </a:p>
          <a:p>
            <a:endParaRPr lang="en-US" dirty="0"/>
          </a:p>
          <a:p>
            <a:endParaRPr lang="en-IN" dirty="0"/>
          </a:p>
          <a:p>
            <a:endParaRPr lang="en-IN" dirty="0"/>
          </a:p>
        </p:txBody>
      </p:sp>
    </p:spTree>
    <p:extLst>
      <p:ext uri="{BB962C8B-B14F-4D97-AF65-F5344CB8AC3E}">
        <p14:creationId xmlns:p14="http://schemas.microsoft.com/office/powerpoint/2010/main" val="1248476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160</TotalTime>
  <Words>426</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           Team 6</vt:lpstr>
      <vt:lpstr>  project introduction</vt:lpstr>
      <vt:lpstr>   scope &amp; goals</vt:lpstr>
      <vt:lpstr>  tools &amp; technologies  </vt:lpstr>
      <vt:lpstr>  extracted data fields</vt:lpstr>
      <vt:lpstr>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padmajas142@outlook.com</dc:creator>
  <cp:lastModifiedBy>padmajas142@outlook.com</cp:lastModifiedBy>
  <cp:revision>2</cp:revision>
  <dcterms:created xsi:type="dcterms:W3CDTF">2025-01-13T13:21:26Z</dcterms:created>
  <dcterms:modified xsi:type="dcterms:W3CDTF">2025-01-20T15:13:58Z</dcterms:modified>
</cp:coreProperties>
</file>