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4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3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5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8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6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6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60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022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D9D3B2-E282-4D71-9CDB-118581922002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6B62C1-978D-4487-B09B-F03F3C20A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2306-0F18-D509-870A-D0F4F1095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ook Antiqua" panose="02040602050305030304" pitchFamily="18" charset="0"/>
              </a:rPr>
              <a:t>TAGS  AND ITS DESCRIPTION</a:t>
            </a:r>
          </a:p>
        </p:txBody>
      </p:sp>
    </p:spTree>
    <p:extLst>
      <p:ext uri="{BB962C8B-B14F-4D97-AF65-F5344CB8AC3E}">
        <p14:creationId xmlns:p14="http://schemas.microsoft.com/office/powerpoint/2010/main" val="223509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D1E7D-721B-4F40-736D-A91BB557A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06"/>
            <a:ext cx="10515600" cy="661595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endParaRPr lang="en-IN" sz="3600" b="1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ookman Old Style" panose="02050604050505020204" pitchFamily="18" charset="0"/>
              </a:rPr>
              <a:t>    </a:t>
            </a:r>
            <a:r>
              <a:rPr lang="en-IN" sz="2400" dirty="0">
                <a:latin typeface="Bookman Old Style" panose="02050604050505020204" pitchFamily="18" charset="0"/>
              </a:rPr>
              <a:t>&lt;a&gt;                   defines a hyper link</a:t>
            </a:r>
          </a:p>
          <a:p>
            <a:pPr marL="0" indent="0">
              <a:buNone/>
            </a:pPr>
            <a:r>
              <a:rPr lang="en-IN" sz="2400" dirty="0">
                <a:latin typeface="Bookman Old Style" panose="02050604050505020204" pitchFamily="18" charset="0"/>
              </a:rPr>
              <a:t>  &lt;</a:t>
            </a:r>
            <a:r>
              <a:rPr lang="en-IN" sz="2400" dirty="0" err="1">
                <a:latin typeface="Bookman Old Style" panose="02050604050505020204" pitchFamily="18" charset="0"/>
              </a:rPr>
              <a:t>br</a:t>
            </a:r>
            <a:r>
              <a:rPr lang="en-IN" sz="2400" dirty="0">
                <a:latin typeface="Bookman Old Style" panose="02050604050505020204" pitchFamily="18" charset="0"/>
              </a:rPr>
              <a:t>&gt;                 </a:t>
            </a:r>
            <a:r>
              <a:rPr lang="en-US" sz="2400" dirty="0">
                <a:latin typeface="Bookman Old Style" panose="02050604050505020204" pitchFamily="18" charset="0"/>
              </a:rPr>
              <a:t>Defines a single line break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  &lt;dialog&gt;            Defines a dialog box or window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  &lt;footer&gt;            Defines a footer for a document or section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  &lt;form&gt;              Defines an HTML form for user input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  &lt;h1&gt; to &lt;h6&gt;	  Defines HTML headings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   &lt;head&gt;	         Contains metadata/information for the document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  &lt;header&gt;	Defines a header for a document or section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  &lt;</a:t>
            </a:r>
            <a:r>
              <a:rPr lang="en-US" sz="2400" dirty="0" err="1">
                <a:latin typeface="Bookman Old Style" panose="02050604050505020204" pitchFamily="18" charset="0"/>
              </a:rPr>
              <a:t>hr</a:t>
            </a:r>
            <a:r>
              <a:rPr lang="en-US" sz="2400" dirty="0">
                <a:latin typeface="Bookman Old Style" panose="02050604050505020204" pitchFamily="18" charset="0"/>
              </a:rPr>
              <a:t>&gt;	        Defines a thematic change in the content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3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83CF-28D3-97D9-066D-607DBC2C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965"/>
            <a:ext cx="10515600" cy="5871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en-US" sz="2400" dirty="0" err="1">
                <a:latin typeface="Bookman Old Style" panose="02050604050505020204" pitchFamily="18" charset="0"/>
              </a:rPr>
              <a:t>img</a:t>
            </a:r>
            <a:r>
              <a:rPr lang="en-US" sz="2400" dirty="0">
                <a:latin typeface="Bookman Old Style" panose="02050604050505020204" pitchFamily="18" charset="0"/>
              </a:rPr>
              <a:t>&gt; 	Defines an image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&lt;input&gt;	Defines an input control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 &lt;option&gt;	Defines an option in a drop-down list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&lt;output&gt;	Defines the result of a calculation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&lt;p&gt;	            Defines a paragraph</a:t>
            </a:r>
          </a:p>
          <a:p>
            <a:pPr marL="0" indent="0">
              <a:buNone/>
            </a:pPr>
            <a:r>
              <a:rPr lang="en-IN" sz="2400" dirty="0">
                <a:latin typeface="Bookman Old Style" panose="02050604050505020204" pitchFamily="18" charset="0"/>
              </a:rPr>
              <a:t>&lt;script&gt;	Defines a client-side script</a:t>
            </a:r>
          </a:p>
          <a:p>
            <a:pPr marL="0" indent="0">
              <a:buNone/>
            </a:pPr>
            <a:r>
              <a:rPr lang="en-IN" sz="2400" dirty="0">
                <a:latin typeface="Bookman Old Style" panose="02050604050505020204" pitchFamily="18" charset="0"/>
              </a:rPr>
              <a:t>&lt;section&gt;	Defines a section in a document</a:t>
            </a:r>
          </a:p>
          <a:p>
            <a:pPr marL="0" indent="0">
              <a:buNone/>
            </a:pPr>
            <a:r>
              <a:rPr lang="en-IN" sz="2400" dirty="0">
                <a:latin typeface="Bookman Old Style" panose="02050604050505020204" pitchFamily="18" charset="0"/>
              </a:rPr>
              <a:t>&lt;select&gt;	Defines a drop-down list</a:t>
            </a:r>
          </a:p>
          <a:p>
            <a:pPr marL="0" indent="0">
              <a:buNone/>
            </a:pPr>
            <a:r>
              <a:rPr lang="en-IN" sz="2400" dirty="0">
                <a:latin typeface="Bookman Old Style" panose="02050604050505020204" pitchFamily="18" charset="0"/>
              </a:rPr>
              <a:t>&lt;small&gt;	Defines smaller text</a:t>
            </a:r>
          </a:p>
          <a:p>
            <a:pPr marL="0" indent="0">
              <a:buNone/>
            </a:pPr>
            <a:r>
              <a:rPr lang="en-IN" sz="2400" dirty="0">
                <a:latin typeface="Bookman Old Style" panose="02050604050505020204" pitchFamily="18" charset="0"/>
              </a:rPr>
              <a:t>&lt;source&gt;	Defines multiple media resources for media elements (&lt;video&gt; and &lt;audio&gt;)</a:t>
            </a:r>
          </a:p>
        </p:txBody>
      </p:sp>
    </p:spTree>
    <p:extLst>
      <p:ext uri="{BB962C8B-B14F-4D97-AF65-F5344CB8AC3E}">
        <p14:creationId xmlns:p14="http://schemas.microsoft.com/office/powerpoint/2010/main" val="50620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FE85-8E14-7EC6-7233-E3F2A493C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8898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&lt;button&gt;	Defines a clickable button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&lt;canvas&gt;	Used to draw graphics, on the fly, via scripting (usually JavaScript)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&lt;caption&gt;	Defines a table caption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&lt;cite&gt;	           Defines the title of a work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&lt;code&gt;	Defines a piece of computer code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&lt;col&gt;	          Specifies column properties for each column within a  element 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en-US" sz="2400" dirty="0" err="1">
                <a:latin typeface="Bookman Old Style" panose="02050604050505020204" pitchFamily="18" charset="0"/>
              </a:rPr>
              <a:t>colgroup</a:t>
            </a:r>
            <a:r>
              <a:rPr lang="en-US" sz="2400" dirty="0">
                <a:latin typeface="Bookman Old Style" panose="02050604050505020204" pitchFamily="18" charset="0"/>
              </a:rPr>
              <a:t>&gt;	Specifies a group of one or more columns in a table for formatting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&lt;data&gt;	             Adds a machine-readable translation of a given content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en-US" sz="2400" dirty="0" err="1">
                <a:latin typeface="Bookman Old Style" panose="02050604050505020204" pitchFamily="18" charset="0"/>
              </a:rPr>
              <a:t>datalist</a:t>
            </a:r>
            <a:r>
              <a:rPr lang="en-US" sz="2400" dirty="0">
                <a:latin typeface="Bookman Old Style" panose="02050604050505020204" pitchFamily="18" charset="0"/>
              </a:rPr>
              <a:t>&gt;	Specifies a list of pre-defined options for input controls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&lt;div&gt;	           Defines a section in a document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&lt;dl&gt;              	Defines a description list</a:t>
            </a:r>
          </a:p>
        </p:txBody>
      </p:sp>
    </p:spTree>
    <p:extLst>
      <p:ext uri="{BB962C8B-B14F-4D97-AF65-F5344CB8AC3E}">
        <p14:creationId xmlns:p14="http://schemas.microsoft.com/office/powerpoint/2010/main" val="290215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DBD0-593D-F485-35B1-8D8EE2FD1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385482"/>
            <a:ext cx="10515600" cy="6472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&lt;dt&gt;	                Defines a term/name in a description list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en-US" sz="2400" dirty="0" err="1">
                <a:latin typeface="Bookman Old Style" panose="02050604050505020204" pitchFamily="18" charset="0"/>
              </a:rPr>
              <a:t>em</a:t>
            </a:r>
            <a:r>
              <a:rPr lang="en-US" sz="2400" dirty="0">
                <a:latin typeface="Bookman Old Style" panose="02050604050505020204" pitchFamily="18" charset="0"/>
              </a:rPr>
              <a:t>&gt;	                Defines emphasized text 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&lt;embed&gt;	     Defines a container for an external application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en-US" sz="2400" dirty="0" err="1">
                <a:latin typeface="Bookman Old Style" panose="02050604050505020204" pitchFamily="18" charset="0"/>
              </a:rPr>
              <a:t>fieldset</a:t>
            </a:r>
            <a:r>
              <a:rPr lang="en-US" sz="2400" dirty="0">
                <a:latin typeface="Bookman Old Style" panose="02050604050505020204" pitchFamily="18" charset="0"/>
              </a:rPr>
              <a:t>&gt;	   Groups related elements in a form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en-US" sz="2400" dirty="0" err="1">
                <a:latin typeface="Bookman Old Style" panose="02050604050505020204" pitchFamily="18" charset="0"/>
              </a:rPr>
              <a:t>figcaption</a:t>
            </a:r>
            <a:r>
              <a:rPr lang="en-US" sz="2400" dirty="0">
                <a:latin typeface="Bookman Old Style" panose="02050604050505020204" pitchFamily="18" charset="0"/>
              </a:rPr>
              <a:t>&gt; 	Defines a caption for a &lt;figure&gt; element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&lt;figure&gt;	    Specifies self-contained content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&lt;table&gt;	Defines a table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en-US" sz="2400" dirty="0" err="1">
                <a:latin typeface="Bookman Old Style" panose="02050604050505020204" pitchFamily="18" charset="0"/>
              </a:rPr>
              <a:t>tbody</a:t>
            </a:r>
            <a:r>
              <a:rPr lang="en-US" sz="2400" dirty="0">
                <a:latin typeface="Bookman Old Style" panose="02050604050505020204" pitchFamily="18" charset="0"/>
              </a:rPr>
              <a:t>&gt;	Groups the body content in a table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&lt;td&gt;	Defines a cell in a table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&lt;template&gt;	Defines a container for content that should be hidden when the page loads</a:t>
            </a:r>
          </a:p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en-US" sz="2400" dirty="0" err="1">
                <a:latin typeface="Bookman Old Style" panose="02050604050505020204" pitchFamily="18" charset="0"/>
              </a:rPr>
              <a:t>textarea</a:t>
            </a:r>
            <a:r>
              <a:rPr lang="en-US" sz="2400" dirty="0">
                <a:latin typeface="Bookman Old Style" panose="02050604050505020204" pitchFamily="18" charset="0"/>
              </a:rPr>
              <a:t>&gt;	Defines a multiline input control (text area)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0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F3F7-6914-63D2-0E49-54C54939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55812"/>
            <a:ext cx="7729728" cy="518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SUBMITTED  BY </a:t>
            </a:r>
          </a:p>
          <a:p>
            <a:pPr marL="0" indent="0">
              <a:buNone/>
            </a:pPr>
            <a:r>
              <a:rPr lang="en-IN" sz="3200" dirty="0"/>
              <a:t>                  PADMAJA.T</a:t>
            </a:r>
          </a:p>
          <a:p>
            <a:pPr marL="0" indent="0">
              <a:buNone/>
            </a:pPr>
            <a:r>
              <a:rPr lang="en-IN" sz="3200" dirty="0"/>
              <a:t>                  21CORE046</a:t>
            </a:r>
          </a:p>
        </p:txBody>
      </p:sp>
    </p:spTree>
    <p:extLst>
      <p:ext uri="{BB962C8B-B14F-4D97-AF65-F5344CB8AC3E}">
        <p14:creationId xmlns:p14="http://schemas.microsoft.com/office/powerpoint/2010/main" val="2342348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39</TotalTime>
  <Words>466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 Antiqua</vt:lpstr>
      <vt:lpstr>Bookman Old Style</vt:lpstr>
      <vt:lpstr>Century Gothic</vt:lpstr>
      <vt:lpstr>Garamond</vt:lpstr>
      <vt:lpstr>Savon</vt:lpstr>
      <vt:lpstr>TAGS  AND ITS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TAGS  AND ITS DESCRIPTION</dc:title>
  <dc:creator>padmaja T</dc:creator>
  <cp:lastModifiedBy>padmaja T</cp:lastModifiedBy>
  <cp:revision>1</cp:revision>
  <dcterms:created xsi:type="dcterms:W3CDTF">2022-08-14T13:57:04Z</dcterms:created>
  <dcterms:modified xsi:type="dcterms:W3CDTF">2022-08-14T14:36:49Z</dcterms:modified>
</cp:coreProperties>
</file>