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409" autoAdjust="0"/>
  </p:normalViewPr>
  <p:slideViewPr>
    <p:cSldViewPr snapToGrid="0">
      <p:cViewPr varScale="1">
        <p:scale>
          <a:sx n="74" d="100"/>
          <a:sy n="74" d="100"/>
        </p:scale>
        <p:origin x="1090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DBDAF-554C-45C9-B004-9BAA4BAAFAE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80E18-0E00-4705-A9F2-4B1B3BD79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0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80E18-0E00-4705-A9F2-4B1B3BD79F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C1E0-C182-236C-5869-72D2BE4B9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B6A9-72E1-F225-0982-9E371DF1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0D34-35E5-9201-8065-668F02B8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130D-AFDA-DA5D-75B5-13E9D4F8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5F01-19C0-99DA-0849-FA798DF6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6CCD-BFF4-25BC-0690-B8C5B8FA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75E4A-FD61-FF8B-9AC7-015C1B28F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1335-E579-0764-0B31-309BC76E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487BD-BC52-3A89-F537-1845EB5A0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4CCB-CC08-D244-D8B1-122905AE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4DB83-67CA-2B55-DBAE-DB0D43D3B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51B33-2F6E-9261-FDA4-07E0B64A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510D-8570-CE8E-C2E9-621AC1BA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447B-81D2-AAC1-A5BE-08EADAD1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9D635-39D1-27B5-2698-EC6ABFAC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8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89A9-FFB5-3884-2473-B718F77C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799D-5A0E-EFB0-2DD1-2215E7D8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7831-B0ED-55CF-186C-2C12086C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C3C-232D-2D80-CB0A-6ED0DE5B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C5A8-FFD4-21CE-07AC-A8F82712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6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2AE7-E482-1E73-4262-DCE8F45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9EE0-E970-41B7-C234-2120A610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C0BE3-0B6F-E5A7-DC13-94B08422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37E8-CF86-B476-9486-3FAE6B6D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0B469-A843-F54C-9421-69F89EE2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4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89D1-C128-147B-EB65-92383FDD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67E5-8290-89E1-4615-D1C0FCDA5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C8E3-0266-2B84-BEE4-B91646F5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8829-3603-9E72-5995-C8DE33D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BDA7D-9564-2714-1A27-D3991926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F88D-2280-D5A4-B3DC-9AD05AF2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5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8101-36EF-95FA-1DFD-54AED045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3509A-336F-A1D3-3F0F-EF965007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17719-EE17-8CF9-51BB-9C2C4880B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096AC-0C0C-1A34-B5A8-3755B1B2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B5532-1287-01C2-E98F-46B50B23C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B8F69-601C-0434-7A15-2F4765E8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3022C-170F-851F-7B36-BDB4D50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6B585-45CB-4704-2D5C-7BBD5CF4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D9B7-9169-4971-9D7B-7A22E6FC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BC809-E1D4-86B6-01E2-F20ECD1E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9C51-EA21-4D6F-F931-F729BFC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9987B-5705-CE0A-C86A-1A548DE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1D537-9F30-4CF3-7179-647EA42B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64D78-9D68-33B1-7C3B-E8DB3AEF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6EA6-BE9E-7210-5CB6-D61E6D7D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5810-AE5E-F77B-7888-97A25C82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FD34-1CB4-F536-7C3A-352C1A6F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01BFE-7AC0-7E4F-6175-28CF3C1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5B13-66EB-679E-8588-D568AAC3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8B47C-E382-F54E-04F7-F0D323E6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EAD02-D32E-01DF-2DE3-E2CE2CA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3A2A-39C9-B834-4747-113D81B9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FE48F-31D9-040B-786A-AA5F646D7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805C-AF87-BBDA-0902-E04AC808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AA6FD-1263-1967-CBBD-48FA4F6E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02DF9-50E8-1633-1D31-7BBD7140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091FC-239B-181F-1E76-3428B1B0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F2CE0-14D2-7203-3C18-7921FA64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D22D-D3C7-6EAC-B089-003950067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DE96-E364-AEBC-5762-058F3C1D7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3595-4391-4EAF-A8EA-B31637FD922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E302-E740-3441-1D28-BB5111E71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EC5C-7261-5334-1044-537E1AF6F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5261-6FAB-4178-83DA-21D94F500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book-page-1005324/" TargetMode="External"/><Relationship Id="rId13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12" Type="http://schemas.openxmlformats.org/officeDocument/2006/relationships/hyperlink" Target="https://www.flickr.com/photos/adamcohn/20652034931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rawpixel.com/search/helping%20han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to.wuestenigel.com/giving-money-to-beggar-or-homeless-poverty-and-social-issue-concept/" TargetMode="External"/><Relationship Id="rId11" Type="http://schemas.openxmlformats.org/officeDocument/2006/relationships/image" Target="../media/image5.jpg"/><Relationship Id="rId5" Type="http://schemas.openxmlformats.org/officeDocument/2006/relationships/image" Target="../media/image2.jpeg"/><Relationship Id="rId15" Type="http://schemas.openxmlformats.org/officeDocument/2006/relationships/image" Target="../media/image7.1"/><Relationship Id="rId10" Type="http://schemas.openxmlformats.org/officeDocument/2006/relationships/hyperlink" Target="https://www.rawpixel.com/search/elderly" TargetMode="External"/><Relationship Id="rId4" Type="http://schemas.openxmlformats.org/officeDocument/2006/relationships/hyperlink" Target="https://publicdomainpictures.net/view-image.php?image=15949&amp;picture=poor-box&amp;large=1" TargetMode="External"/><Relationship Id="rId9" Type="http://schemas.openxmlformats.org/officeDocument/2006/relationships/image" Target="../media/image4.1"/><Relationship Id="rId14" Type="http://schemas.openxmlformats.org/officeDocument/2006/relationships/hyperlink" Target="https://www.flickr.com/photos/prathambooks/390231869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66D911-8502-0E9A-46C6-92606DA277E1}"/>
              </a:ext>
            </a:extLst>
          </p:cNvPr>
          <p:cNvGrpSpPr/>
          <p:nvPr/>
        </p:nvGrpSpPr>
        <p:grpSpPr>
          <a:xfrm>
            <a:off x="6096000" y="1076898"/>
            <a:ext cx="6049349" cy="5781102"/>
            <a:chOff x="6027575" y="545841"/>
            <a:chExt cx="6049349" cy="5781102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C09614C-FE7D-8BC6-5E30-9A37C77CC223}"/>
                </a:ext>
              </a:extLst>
            </p:cNvPr>
            <p:cNvSpPr/>
            <p:nvPr/>
          </p:nvSpPr>
          <p:spPr>
            <a:xfrm>
              <a:off x="7881250" y="545841"/>
              <a:ext cx="2332653" cy="1922106"/>
            </a:xfrm>
            <a:prstGeom prst="hexagon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 dirty="0"/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5C5BF830-0435-F8E9-713A-DC2A34428940}"/>
                </a:ext>
              </a:extLst>
            </p:cNvPr>
            <p:cNvSpPr/>
            <p:nvPr/>
          </p:nvSpPr>
          <p:spPr>
            <a:xfrm>
              <a:off x="6027576" y="1497562"/>
              <a:ext cx="2332653" cy="1922106"/>
            </a:xfrm>
            <a:prstGeom prst="hexagon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DA4BE3F0-4978-F0CC-BA2F-7D98ACAC6118}"/>
                </a:ext>
              </a:extLst>
            </p:cNvPr>
            <p:cNvSpPr/>
            <p:nvPr/>
          </p:nvSpPr>
          <p:spPr>
            <a:xfrm>
              <a:off x="9744271" y="3359021"/>
              <a:ext cx="2332653" cy="1922106"/>
            </a:xfrm>
            <a:prstGeom prst="hexagon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102E00ED-FF28-669C-B6BA-7B0230991410}"/>
                </a:ext>
              </a:extLst>
            </p:cNvPr>
            <p:cNvSpPr/>
            <p:nvPr/>
          </p:nvSpPr>
          <p:spPr>
            <a:xfrm>
              <a:off x="9728714" y="1455579"/>
              <a:ext cx="2332653" cy="1922106"/>
            </a:xfrm>
            <a:prstGeom prst="hexagon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CC142164-C1C2-9AAB-1F75-2E2F34C0B467}"/>
                </a:ext>
              </a:extLst>
            </p:cNvPr>
            <p:cNvSpPr/>
            <p:nvPr/>
          </p:nvSpPr>
          <p:spPr>
            <a:xfrm>
              <a:off x="9725609" y="3359021"/>
              <a:ext cx="2332653" cy="1922106"/>
            </a:xfrm>
            <a:prstGeom prst="hexagon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85A23CC-9877-9070-642B-A902F5F7845D}"/>
                </a:ext>
              </a:extLst>
            </p:cNvPr>
            <p:cNvSpPr/>
            <p:nvPr/>
          </p:nvSpPr>
          <p:spPr>
            <a:xfrm>
              <a:off x="7885923" y="4371389"/>
              <a:ext cx="2332653" cy="1922106"/>
            </a:xfrm>
            <a:prstGeom prst="hexagon">
              <a:avLst/>
            </a:prstGeom>
            <a:noFill/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51FD8F8F-E623-3E92-ACB6-D2FE49E3C068}"/>
                </a:ext>
              </a:extLst>
            </p:cNvPr>
            <p:cNvSpPr/>
            <p:nvPr/>
          </p:nvSpPr>
          <p:spPr>
            <a:xfrm>
              <a:off x="6027575" y="3438333"/>
              <a:ext cx="2332653" cy="1922106"/>
            </a:xfrm>
            <a:prstGeom prst="hexagon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4CF83F9-42E2-0E3C-2141-0CFD1AC52DDD}"/>
                </a:ext>
              </a:extLst>
            </p:cNvPr>
            <p:cNvSpPr/>
            <p:nvPr/>
          </p:nvSpPr>
          <p:spPr>
            <a:xfrm>
              <a:off x="7885923" y="2477280"/>
              <a:ext cx="2332653" cy="1922106"/>
            </a:xfrm>
            <a:prstGeom prst="hexagon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 dirty="0"/>
            </a:p>
          </p:txBody>
        </p: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10BE366A-6A1C-50A3-47F4-E4256804B42E}"/>
                </a:ext>
              </a:extLst>
            </p:cNvPr>
            <p:cNvSpPr/>
            <p:nvPr/>
          </p:nvSpPr>
          <p:spPr>
            <a:xfrm>
              <a:off x="7901480" y="4404837"/>
              <a:ext cx="2332653" cy="1922106"/>
            </a:xfrm>
            <a:prstGeom prst="hexagon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ctr"/>
            <a:lstStyle/>
            <a:p>
              <a:pPr algn="ctr">
                <a:lnSpc>
                  <a:spcPct val="250000"/>
                </a:lnSpc>
              </a:pPr>
              <a:endParaRPr lang="en-US" spc="20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25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padmaja katuri</dc:creator>
  <cp:lastModifiedBy>padmaja katuri</cp:lastModifiedBy>
  <cp:revision>3</cp:revision>
  <dcterms:created xsi:type="dcterms:W3CDTF">2025-02-16T17:58:14Z</dcterms:created>
  <dcterms:modified xsi:type="dcterms:W3CDTF">2025-02-17T18:21:58Z</dcterms:modified>
</cp:coreProperties>
</file>