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54" autoAdjust="0"/>
    <p:restoredTop sz="94660"/>
  </p:normalViewPr>
  <p:slideViewPr>
    <p:cSldViewPr>
      <p:cViewPr varScale="1">
        <p:scale>
          <a:sx n="65" d="100"/>
          <a:sy n="65" d="100"/>
        </p:scale>
        <p:origin x="-161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42328-8DC3-4F4C-87BF-10FF9F003097}"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E2B7A-B02D-4E12-8DF8-93BC3018E8E6}" type="slidenum">
              <a:rPr lang="en-US" smtClean="0"/>
              <a:t>‹#›</a:t>
            </a:fld>
            <a:endParaRPr lang="en-US"/>
          </a:p>
        </p:txBody>
      </p:sp>
    </p:spTree>
    <p:extLst>
      <p:ext uri="{BB962C8B-B14F-4D97-AF65-F5344CB8AC3E}">
        <p14:creationId xmlns:p14="http://schemas.microsoft.com/office/powerpoint/2010/main" val="40004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42328-8DC3-4F4C-87BF-10FF9F003097}"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E2B7A-B02D-4E12-8DF8-93BC3018E8E6}" type="slidenum">
              <a:rPr lang="en-US" smtClean="0"/>
              <a:t>‹#›</a:t>
            </a:fld>
            <a:endParaRPr lang="en-US"/>
          </a:p>
        </p:txBody>
      </p:sp>
    </p:spTree>
    <p:extLst>
      <p:ext uri="{BB962C8B-B14F-4D97-AF65-F5344CB8AC3E}">
        <p14:creationId xmlns:p14="http://schemas.microsoft.com/office/powerpoint/2010/main" val="370812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42328-8DC3-4F4C-87BF-10FF9F003097}"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E2B7A-B02D-4E12-8DF8-93BC3018E8E6}" type="slidenum">
              <a:rPr lang="en-US" smtClean="0"/>
              <a:t>‹#›</a:t>
            </a:fld>
            <a:endParaRPr lang="en-US"/>
          </a:p>
        </p:txBody>
      </p:sp>
    </p:spTree>
    <p:extLst>
      <p:ext uri="{BB962C8B-B14F-4D97-AF65-F5344CB8AC3E}">
        <p14:creationId xmlns:p14="http://schemas.microsoft.com/office/powerpoint/2010/main" val="3305710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42328-8DC3-4F4C-87BF-10FF9F003097}"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E2B7A-B02D-4E12-8DF8-93BC3018E8E6}" type="slidenum">
              <a:rPr lang="en-US" smtClean="0"/>
              <a:t>‹#›</a:t>
            </a:fld>
            <a:endParaRPr lang="en-US"/>
          </a:p>
        </p:txBody>
      </p:sp>
    </p:spTree>
    <p:extLst>
      <p:ext uri="{BB962C8B-B14F-4D97-AF65-F5344CB8AC3E}">
        <p14:creationId xmlns:p14="http://schemas.microsoft.com/office/powerpoint/2010/main" val="52980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42328-8DC3-4F4C-87BF-10FF9F003097}" type="datetimeFigureOut">
              <a:rPr lang="en-US" smtClean="0"/>
              <a:t>6/19/2015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E2B7A-B02D-4E12-8DF8-93BC3018E8E6}" type="slidenum">
              <a:rPr lang="en-US" smtClean="0"/>
              <a:t>‹#›</a:t>
            </a:fld>
            <a:endParaRPr lang="en-US"/>
          </a:p>
        </p:txBody>
      </p:sp>
    </p:spTree>
    <p:extLst>
      <p:ext uri="{BB962C8B-B14F-4D97-AF65-F5344CB8AC3E}">
        <p14:creationId xmlns:p14="http://schemas.microsoft.com/office/powerpoint/2010/main" val="316055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742328-8DC3-4F4C-87BF-10FF9F003097}" type="datetimeFigureOut">
              <a:rPr lang="en-US" smtClean="0"/>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E2B7A-B02D-4E12-8DF8-93BC3018E8E6}" type="slidenum">
              <a:rPr lang="en-US" smtClean="0"/>
              <a:t>‹#›</a:t>
            </a:fld>
            <a:endParaRPr lang="en-US"/>
          </a:p>
        </p:txBody>
      </p:sp>
    </p:spTree>
    <p:extLst>
      <p:ext uri="{BB962C8B-B14F-4D97-AF65-F5344CB8AC3E}">
        <p14:creationId xmlns:p14="http://schemas.microsoft.com/office/powerpoint/2010/main" val="309995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742328-8DC3-4F4C-87BF-10FF9F003097}" type="datetimeFigureOut">
              <a:rPr lang="en-US" smtClean="0"/>
              <a:t>6/19/2015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AE2B7A-B02D-4E12-8DF8-93BC3018E8E6}" type="slidenum">
              <a:rPr lang="en-US" smtClean="0"/>
              <a:t>‹#›</a:t>
            </a:fld>
            <a:endParaRPr lang="en-US"/>
          </a:p>
        </p:txBody>
      </p:sp>
    </p:spTree>
    <p:extLst>
      <p:ext uri="{BB962C8B-B14F-4D97-AF65-F5344CB8AC3E}">
        <p14:creationId xmlns:p14="http://schemas.microsoft.com/office/powerpoint/2010/main" val="2873696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742328-8DC3-4F4C-87BF-10FF9F003097}" type="datetimeFigureOut">
              <a:rPr lang="en-US" smtClean="0"/>
              <a:t>6/19/2015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AE2B7A-B02D-4E12-8DF8-93BC3018E8E6}" type="slidenum">
              <a:rPr lang="en-US" smtClean="0"/>
              <a:t>‹#›</a:t>
            </a:fld>
            <a:endParaRPr lang="en-US"/>
          </a:p>
        </p:txBody>
      </p:sp>
    </p:spTree>
    <p:extLst>
      <p:ext uri="{BB962C8B-B14F-4D97-AF65-F5344CB8AC3E}">
        <p14:creationId xmlns:p14="http://schemas.microsoft.com/office/powerpoint/2010/main" val="33851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42328-8DC3-4F4C-87BF-10FF9F003097}" type="datetimeFigureOut">
              <a:rPr lang="en-US" smtClean="0"/>
              <a:t>6/19/2015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AE2B7A-B02D-4E12-8DF8-93BC3018E8E6}" type="slidenum">
              <a:rPr lang="en-US" smtClean="0"/>
              <a:t>‹#›</a:t>
            </a:fld>
            <a:endParaRPr lang="en-US"/>
          </a:p>
        </p:txBody>
      </p:sp>
    </p:spTree>
    <p:extLst>
      <p:ext uri="{BB962C8B-B14F-4D97-AF65-F5344CB8AC3E}">
        <p14:creationId xmlns:p14="http://schemas.microsoft.com/office/powerpoint/2010/main" val="285642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42328-8DC3-4F4C-87BF-10FF9F003097}" type="datetimeFigureOut">
              <a:rPr lang="en-US" smtClean="0"/>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E2B7A-B02D-4E12-8DF8-93BC3018E8E6}" type="slidenum">
              <a:rPr lang="en-US" smtClean="0"/>
              <a:t>‹#›</a:t>
            </a:fld>
            <a:endParaRPr lang="en-US"/>
          </a:p>
        </p:txBody>
      </p:sp>
    </p:spTree>
    <p:extLst>
      <p:ext uri="{BB962C8B-B14F-4D97-AF65-F5344CB8AC3E}">
        <p14:creationId xmlns:p14="http://schemas.microsoft.com/office/powerpoint/2010/main" val="239734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42328-8DC3-4F4C-87BF-10FF9F003097}" type="datetimeFigureOut">
              <a:rPr lang="en-US" smtClean="0"/>
              <a:t>6/19/2015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E2B7A-B02D-4E12-8DF8-93BC3018E8E6}" type="slidenum">
              <a:rPr lang="en-US" smtClean="0"/>
              <a:t>‹#›</a:t>
            </a:fld>
            <a:endParaRPr lang="en-US"/>
          </a:p>
        </p:txBody>
      </p:sp>
    </p:spTree>
    <p:extLst>
      <p:ext uri="{BB962C8B-B14F-4D97-AF65-F5344CB8AC3E}">
        <p14:creationId xmlns:p14="http://schemas.microsoft.com/office/powerpoint/2010/main" val="19934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42328-8DC3-4F4C-87BF-10FF9F003097}" type="datetimeFigureOut">
              <a:rPr lang="en-US" smtClean="0"/>
              <a:t>6/19/2015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E2B7A-B02D-4E12-8DF8-93BC3018E8E6}" type="slidenum">
              <a:rPr lang="en-US" smtClean="0"/>
              <a:t>‹#›</a:t>
            </a:fld>
            <a:endParaRPr lang="en-US"/>
          </a:p>
        </p:txBody>
      </p:sp>
    </p:spTree>
    <p:extLst>
      <p:ext uri="{BB962C8B-B14F-4D97-AF65-F5344CB8AC3E}">
        <p14:creationId xmlns:p14="http://schemas.microsoft.com/office/powerpoint/2010/main" val="714205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Advanced C++</a:t>
            </a:r>
            <a:endParaRPr lang="en-US"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3156163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49699" y="1291108"/>
            <a:ext cx="2286000" cy="19050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node object</a:t>
            </a:r>
            <a:endParaRPr lang="en-US" sz="2400" b="1" dirty="0"/>
          </a:p>
          <a:p>
            <a:pPr algn="ctr"/>
            <a:endParaRPr lang="en-US" sz="2400" b="1" dirty="0"/>
          </a:p>
        </p:txBody>
      </p:sp>
      <p:sp>
        <p:nvSpPr>
          <p:cNvPr id="13" name="Rectangle 12"/>
          <p:cNvSpPr/>
          <p:nvPr/>
        </p:nvSpPr>
        <p:spPr>
          <a:xfrm>
            <a:off x="5273899" y="2357908"/>
            <a:ext cx="2286000" cy="19050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node object</a:t>
            </a:r>
            <a:endParaRPr lang="en-US" sz="2400" b="1" dirty="0"/>
          </a:p>
          <a:p>
            <a:pPr algn="ctr"/>
            <a:endParaRPr lang="en-US" sz="2400" b="1" dirty="0"/>
          </a:p>
        </p:txBody>
      </p:sp>
      <p:sp>
        <p:nvSpPr>
          <p:cNvPr id="17" name="Rectangle 16"/>
          <p:cNvSpPr/>
          <p:nvPr/>
        </p:nvSpPr>
        <p:spPr>
          <a:xfrm>
            <a:off x="8382000" y="3469785"/>
            <a:ext cx="2286000" cy="19050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node object</a:t>
            </a:r>
            <a:endParaRPr lang="en-US" sz="2400" b="1" dirty="0"/>
          </a:p>
          <a:p>
            <a:pPr algn="ctr"/>
            <a:endParaRPr lang="en-US" sz="2400" b="1" dirty="0"/>
          </a:p>
        </p:txBody>
      </p:sp>
      <p:sp>
        <p:nvSpPr>
          <p:cNvPr id="5" name="Rectangle 4"/>
          <p:cNvSpPr/>
          <p:nvPr/>
        </p:nvSpPr>
        <p:spPr>
          <a:xfrm>
            <a:off x="-1050701" y="681508"/>
            <a:ext cx="2286000" cy="16764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ml object</a:t>
            </a:r>
          </a:p>
          <a:p>
            <a:pPr algn="ctr"/>
            <a:endParaRPr lang="en-US" sz="2400" b="1" dirty="0"/>
          </a:p>
          <a:p>
            <a:pPr algn="ctr"/>
            <a:endParaRPr lang="en-US" sz="2400" b="1" dirty="0"/>
          </a:p>
        </p:txBody>
      </p:sp>
      <p:sp>
        <p:nvSpPr>
          <p:cNvPr id="6" name="Rectangle 5"/>
          <p:cNvSpPr/>
          <p:nvPr/>
        </p:nvSpPr>
        <p:spPr>
          <a:xfrm>
            <a:off x="-593501" y="1443508"/>
            <a:ext cx="1371600" cy="5334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head</a:t>
            </a:r>
          </a:p>
        </p:txBody>
      </p:sp>
      <p:sp>
        <p:nvSpPr>
          <p:cNvPr id="7" name="Right Arrow 6"/>
          <p:cNvSpPr/>
          <p:nvPr/>
        </p:nvSpPr>
        <p:spPr>
          <a:xfrm>
            <a:off x="778099" y="1519708"/>
            <a:ext cx="1371600"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2543578" y="1859923"/>
            <a:ext cx="1371600" cy="5334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data = 1</a:t>
            </a:r>
          </a:p>
        </p:txBody>
      </p:sp>
      <p:sp>
        <p:nvSpPr>
          <p:cNvPr id="10" name="Rectangle 9"/>
          <p:cNvSpPr/>
          <p:nvPr/>
        </p:nvSpPr>
        <p:spPr>
          <a:xfrm>
            <a:off x="2543578" y="2393323"/>
            <a:ext cx="1371600" cy="5334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next</a:t>
            </a:r>
          </a:p>
        </p:txBody>
      </p:sp>
      <p:sp>
        <p:nvSpPr>
          <p:cNvPr id="11" name="Right Arrow 10"/>
          <p:cNvSpPr/>
          <p:nvPr/>
        </p:nvSpPr>
        <p:spPr>
          <a:xfrm>
            <a:off x="3915178" y="2469523"/>
            <a:ext cx="1358721"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5667778" y="2926723"/>
            <a:ext cx="1371600" cy="5334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data = 2</a:t>
            </a:r>
          </a:p>
        </p:txBody>
      </p:sp>
      <p:sp>
        <p:nvSpPr>
          <p:cNvPr id="15" name="Rectangle 14"/>
          <p:cNvSpPr/>
          <p:nvPr/>
        </p:nvSpPr>
        <p:spPr>
          <a:xfrm>
            <a:off x="5667778" y="3460123"/>
            <a:ext cx="1371600" cy="5334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next</a:t>
            </a:r>
          </a:p>
        </p:txBody>
      </p:sp>
      <p:sp>
        <p:nvSpPr>
          <p:cNvPr id="16" name="Right Arrow 15"/>
          <p:cNvSpPr/>
          <p:nvPr/>
        </p:nvSpPr>
        <p:spPr>
          <a:xfrm>
            <a:off x="7023279" y="3581400"/>
            <a:ext cx="1358721"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17"/>
          <p:cNvSpPr/>
          <p:nvPr/>
        </p:nvSpPr>
        <p:spPr>
          <a:xfrm>
            <a:off x="8775879" y="4038600"/>
            <a:ext cx="1371600" cy="5334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data = 3</a:t>
            </a:r>
          </a:p>
        </p:txBody>
      </p:sp>
      <p:sp>
        <p:nvSpPr>
          <p:cNvPr id="19" name="Rectangle 18"/>
          <p:cNvSpPr/>
          <p:nvPr/>
        </p:nvSpPr>
        <p:spPr>
          <a:xfrm>
            <a:off x="8775879" y="4572000"/>
            <a:ext cx="1371600" cy="5334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next</a:t>
            </a:r>
          </a:p>
        </p:txBody>
      </p:sp>
    </p:spTree>
    <p:extLst>
      <p:ext uri="{BB962C8B-B14F-4D97-AF65-F5344CB8AC3E}">
        <p14:creationId xmlns:p14="http://schemas.microsoft.com/office/powerpoint/2010/main" val="290378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38800" y="304800"/>
            <a:ext cx="3733800" cy="26670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err="1" smtClean="0"/>
              <a:t>mycollection</a:t>
            </a:r>
            <a:r>
              <a:rPr lang="en-US" sz="2400" b="1" dirty="0" smtClean="0"/>
              <a:t> object</a:t>
            </a:r>
            <a:endParaRPr lang="en-US" sz="2400" b="1" dirty="0"/>
          </a:p>
          <a:p>
            <a:pPr algn="ctr"/>
            <a:r>
              <a:rPr lang="en-US" sz="2400" b="1" dirty="0" smtClean="0"/>
              <a:t>array = items</a:t>
            </a:r>
            <a:endParaRPr lang="en-US" sz="2400" b="1" dirty="0"/>
          </a:p>
        </p:txBody>
      </p:sp>
      <p:sp>
        <p:nvSpPr>
          <p:cNvPr id="6" name="Rectangle 5"/>
          <p:cNvSpPr/>
          <p:nvPr/>
        </p:nvSpPr>
        <p:spPr>
          <a:xfrm>
            <a:off x="6824730" y="1456653"/>
            <a:ext cx="2209800" cy="1286547"/>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iterator object</a:t>
            </a:r>
            <a:endParaRPr lang="en-US" sz="2400" b="1" dirty="0"/>
          </a:p>
        </p:txBody>
      </p:sp>
      <p:sp>
        <p:nvSpPr>
          <p:cNvPr id="8" name="Rectangle 7"/>
          <p:cNvSpPr/>
          <p:nvPr/>
        </p:nvSpPr>
        <p:spPr>
          <a:xfrm>
            <a:off x="4495800" y="1568539"/>
            <a:ext cx="2362200" cy="102226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smtClean="0"/>
              <a:t>interface</a:t>
            </a:r>
          </a:p>
          <a:p>
            <a:pPr algn="ctr"/>
            <a:r>
              <a:rPr lang="en-US" sz="2400" b="1" dirty="0" smtClean="0"/>
              <a:t>public methods</a:t>
            </a:r>
            <a:endParaRPr lang="en-US" sz="2400" b="1" dirty="0"/>
          </a:p>
        </p:txBody>
      </p:sp>
      <p:sp>
        <p:nvSpPr>
          <p:cNvPr id="10" name="Rectangle 9"/>
          <p:cNvSpPr/>
          <p:nvPr/>
        </p:nvSpPr>
        <p:spPr>
          <a:xfrm>
            <a:off x="3505200" y="457200"/>
            <a:ext cx="2209800" cy="8382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interface</a:t>
            </a:r>
          </a:p>
          <a:p>
            <a:pPr algn="ctr"/>
            <a:r>
              <a:rPr lang="en-US" sz="2400" b="1" dirty="0" smtClean="0"/>
              <a:t>public methods</a:t>
            </a:r>
            <a:endParaRPr lang="en-US" sz="2400" b="1" dirty="0"/>
          </a:p>
        </p:txBody>
      </p:sp>
      <p:sp>
        <p:nvSpPr>
          <p:cNvPr id="12" name="Rectangle 11"/>
          <p:cNvSpPr/>
          <p:nvPr/>
        </p:nvSpPr>
        <p:spPr>
          <a:xfrm>
            <a:off x="-2133600" y="533400"/>
            <a:ext cx="3886200" cy="57912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Range-For</a:t>
            </a:r>
          </a:p>
          <a:p>
            <a:pPr algn="ctr"/>
            <a:endParaRPr lang="en-US" sz="2400" b="1" dirty="0"/>
          </a:p>
          <a:p>
            <a:pPr algn="ctr"/>
            <a:r>
              <a:rPr lang="en-US" sz="2400" b="1" dirty="0" smtClean="0"/>
              <a:t>(Client)</a:t>
            </a:r>
          </a:p>
          <a:p>
            <a:pPr algn="ctr"/>
            <a:endParaRPr lang="en-US" sz="2400" b="1" dirty="0"/>
          </a:p>
          <a:p>
            <a:pPr algn="ctr"/>
            <a:r>
              <a:rPr lang="en-US" sz="2400" b="1" dirty="0" err="1" smtClean="0"/>
              <a:t>mycollection</a:t>
            </a:r>
            <a:endParaRPr lang="en-US" sz="2400" b="1" dirty="0" smtClean="0"/>
          </a:p>
          <a:p>
            <a:pPr algn="ctr"/>
            <a:r>
              <a:rPr lang="en-US" sz="2400" b="1" dirty="0" smtClean="0"/>
              <a:t>object</a:t>
            </a:r>
          </a:p>
          <a:p>
            <a:pPr algn="ctr"/>
            <a:endParaRPr lang="en-US" sz="2400" b="1" dirty="0" smtClean="0"/>
          </a:p>
          <a:p>
            <a:pPr algn="ctr"/>
            <a:r>
              <a:rPr lang="en-US" sz="2400" b="1" dirty="0" err="1" smtClean="0"/>
              <a:t>mycollection</a:t>
            </a:r>
            <a:r>
              <a:rPr lang="en-US" sz="2400" b="1" dirty="0" smtClean="0"/>
              <a:t>::iterator</a:t>
            </a:r>
          </a:p>
          <a:p>
            <a:pPr algn="ctr"/>
            <a:r>
              <a:rPr lang="en-US" sz="2400" b="1" dirty="0" smtClean="0"/>
              <a:t>object</a:t>
            </a:r>
          </a:p>
          <a:p>
            <a:pPr algn="ctr"/>
            <a:endParaRPr lang="en-US" sz="2400" b="1" dirty="0"/>
          </a:p>
          <a:p>
            <a:pPr algn="ctr"/>
            <a:r>
              <a:rPr lang="en-US" sz="2400" b="1" dirty="0" err="1" smtClean="0"/>
              <a:t>mylinkedlist</a:t>
            </a:r>
            <a:endParaRPr lang="en-US" sz="2400" b="1" dirty="0" smtClean="0"/>
          </a:p>
          <a:p>
            <a:pPr algn="ctr"/>
            <a:r>
              <a:rPr lang="en-US" sz="2400" b="1" dirty="0" smtClean="0"/>
              <a:t>object </a:t>
            </a:r>
          </a:p>
          <a:p>
            <a:pPr algn="ctr"/>
            <a:endParaRPr lang="en-US" sz="2400" b="1" dirty="0" smtClean="0"/>
          </a:p>
          <a:p>
            <a:pPr algn="ctr"/>
            <a:r>
              <a:rPr lang="en-US" sz="2400" b="1" dirty="0" err="1" smtClean="0"/>
              <a:t>mylinkedlist</a:t>
            </a:r>
            <a:r>
              <a:rPr lang="en-US" sz="2400" b="1" dirty="0" smtClean="0"/>
              <a:t>::iterator</a:t>
            </a:r>
          </a:p>
          <a:p>
            <a:pPr algn="ctr"/>
            <a:r>
              <a:rPr lang="en-US" sz="2400" b="1" dirty="0" smtClean="0"/>
              <a:t>object</a:t>
            </a:r>
            <a:endParaRPr lang="en-US" sz="2400" b="1" dirty="0"/>
          </a:p>
        </p:txBody>
      </p:sp>
      <p:sp>
        <p:nvSpPr>
          <p:cNvPr id="13" name="Right Arrow 12"/>
          <p:cNvSpPr/>
          <p:nvPr/>
        </p:nvSpPr>
        <p:spPr>
          <a:xfrm>
            <a:off x="1752600" y="685800"/>
            <a:ext cx="1752600" cy="4888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ight Arrow 13"/>
          <p:cNvSpPr/>
          <p:nvPr/>
        </p:nvSpPr>
        <p:spPr>
          <a:xfrm>
            <a:off x="1752600" y="1797138"/>
            <a:ext cx="2743200" cy="4888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ight Arrow 14"/>
          <p:cNvSpPr/>
          <p:nvPr/>
        </p:nvSpPr>
        <p:spPr>
          <a:xfrm>
            <a:off x="1752600" y="4718228"/>
            <a:ext cx="2743200" cy="4888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ight Arrow 15"/>
          <p:cNvSpPr/>
          <p:nvPr/>
        </p:nvSpPr>
        <p:spPr>
          <a:xfrm>
            <a:off x="1752600" y="3733799"/>
            <a:ext cx="1752600" cy="4888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16"/>
          <p:cNvSpPr/>
          <p:nvPr/>
        </p:nvSpPr>
        <p:spPr>
          <a:xfrm>
            <a:off x="5638800" y="3314700"/>
            <a:ext cx="3733800" cy="26670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err="1" smtClean="0"/>
              <a:t>mylinkedlist</a:t>
            </a:r>
            <a:r>
              <a:rPr lang="en-US" sz="2400" b="1" dirty="0" smtClean="0"/>
              <a:t> object</a:t>
            </a:r>
            <a:endParaRPr lang="en-US" sz="2400" b="1" dirty="0"/>
          </a:p>
          <a:p>
            <a:pPr algn="ctr"/>
            <a:r>
              <a:rPr lang="en-US" sz="2400" b="1" dirty="0" smtClean="0"/>
              <a:t>linked list = items</a:t>
            </a:r>
            <a:endParaRPr lang="en-US" sz="2400" b="1" dirty="0"/>
          </a:p>
        </p:txBody>
      </p:sp>
      <p:sp>
        <p:nvSpPr>
          <p:cNvPr id="18" name="Rectangle 17"/>
          <p:cNvSpPr/>
          <p:nvPr/>
        </p:nvSpPr>
        <p:spPr>
          <a:xfrm>
            <a:off x="6824730" y="4466553"/>
            <a:ext cx="2209800" cy="1286547"/>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iterator object</a:t>
            </a:r>
            <a:endParaRPr lang="en-US" sz="2400" b="1" dirty="0"/>
          </a:p>
        </p:txBody>
      </p:sp>
      <p:sp>
        <p:nvSpPr>
          <p:cNvPr id="19" name="Rectangle 18"/>
          <p:cNvSpPr/>
          <p:nvPr/>
        </p:nvSpPr>
        <p:spPr>
          <a:xfrm>
            <a:off x="4495800" y="4578439"/>
            <a:ext cx="2362200" cy="102226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smtClean="0"/>
              <a:t>interface</a:t>
            </a:r>
          </a:p>
          <a:p>
            <a:pPr algn="ctr"/>
            <a:r>
              <a:rPr lang="en-US" sz="2400" b="1" dirty="0" smtClean="0"/>
              <a:t>public methods</a:t>
            </a:r>
            <a:endParaRPr lang="en-US" sz="2400" b="1" dirty="0"/>
          </a:p>
        </p:txBody>
      </p:sp>
      <p:sp>
        <p:nvSpPr>
          <p:cNvPr id="20" name="Rectangle 19"/>
          <p:cNvSpPr/>
          <p:nvPr/>
        </p:nvSpPr>
        <p:spPr>
          <a:xfrm>
            <a:off x="3505200" y="3467100"/>
            <a:ext cx="2209800" cy="8382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interface</a:t>
            </a:r>
          </a:p>
          <a:p>
            <a:pPr algn="ctr"/>
            <a:r>
              <a:rPr lang="en-US" sz="2400" b="1" dirty="0" smtClean="0"/>
              <a:t>public methods</a:t>
            </a:r>
            <a:endParaRPr lang="en-US" sz="2400" b="1" dirty="0"/>
          </a:p>
        </p:txBody>
      </p:sp>
    </p:spTree>
    <p:extLst>
      <p:ext uri="{BB962C8B-B14F-4D97-AF65-F5344CB8AC3E}">
        <p14:creationId xmlns:p14="http://schemas.microsoft.com/office/powerpoint/2010/main" val="243756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19600" y="3495272"/>
            <a:ext cx="4267200" cy="28194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interface –compile-time</a:t>
            </a:r>
          </a:p>
          <a:p>
            <a:pPr algn="ctr"/>
            <a:endParaRPr lang="en-US" sz="2400" b="1" dirty="0"/>
          </a:p>
          <a:p>
            <a:pPr algn="ctr"/>
            <a:r>
              <a:rPr lang="en-US" sz="2400" b="1" dirty="0" smtClean="0"/>
              <a:t>operator != ()</a:t>
            </a:r>
          </a:p>
          <a:p>
            <a:pPr algn="ctr"/>
            <a:endParaRPr lang="en-US" sz="2400" b="1" dirty="0"/>
          </a:p>
          <a:p>
            <a:pPr algn="ctr"/>
            <a:r>
              <a:rPr lang="en-US" sz="2400" b="1" dirty="0" smtClean="0"/>
              <a:t>operator++( ) </a:t>
            </a:r>
          </a:p>
          <a:p>
            <a:pPr algn="ctr"/>
            <a:endParaRPr lang="en-US" sz="2400" b="1" dirty="0"/>
          </a:p>
          <a:p>
            <a:pPr algn="ctr"/>
            <a:r>
              <a:rPr lang="en-US" sz="2400" b="1" dirty="0" smtClean="0"/>
              <a:t>operator*( )</a:t>
            </a:r>
            <a:endParaRPr lang="en-US" sz="2400" b="1" dirty="0"/>
          </a:p>
        </p:txBody>
      </p:sp>
      <p:sp>
        <p:nvSpPr>
          <p:cNvPr id="5" name="Rectangle 4"/>
          <p:cNvSpPr/>
          <p:nvPr/>
        </p:nvSpPr>
        <p:spPr>
          <a:xfrm>
            <a:off x="457200" y="533400"/>
            <a:ext cx="2209800" cy="55626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Range-For</a:t>
            </a:r>
          </a:p>
          <a:p>
            <a:pPr algn="ctr"/>
            <a:endParaRPr lang="en-US" sz="2400" b="1" dirty="0"/>
          </a:p>
          <a:p>
            <a:pPr algn="ctr"/>
            <a:r>
              <a:rPr lang="en-US" sz="2400" b="1" dirty="0" smtClean="0"/>
              <a:t>(Client)</a:t>
            </a:r>
            <a:endParaRPr lang="en-US" sz="2400" b="1" dirty="0"/>
          </a:p>
        </p:txBody>
      </p:sp>
      <p:sp>
        <p:nvSpPr>
          <p:cNvPr id="6" name="Right Arrow 5"/>
          <p:cNvSpPr/>
          <p:nvPr/>
        </p:nvSpPr>
        <p:spPr>
          <a:xfrm>
            <a:off x="2667000" y="3495272"/>
            <a:ext cx="1752600" cy="4888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4413161" y="495300"/>
            <a:ext cx="4267200" cy="20955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interface –compile-time</a:t>
            </a:r>
          </a:p>
          <a:p>
            <a:pPr algn="ctr"/>
            <a:endParaRPr lang="en-US" sz="2400" b="1" dirty="0"/>
          </a:p>
          <a:p>
            <a:pPr algn="ctr"/>
            <a:r>
              <a:rPr lang="en-US" sz="2400" b="1" dirty="0" smtClean="0"/>
              <a:t>begin()</a:t>
            </a:r>
          </a:p>
          <a:p>
            <a:pPr algn="ctr"/>
            <a:endParaRPr lang="en-US" sz="2400" b="1" dirty="0"/>
          </a:p>
          <a:p>
            <a:pPr algn="ctr"/>
            <a:r>
              <a:rPr lang="en-US" sz="2400" b="1" dirty="0" smtClean="0"/>
              <a:t>end()</a:t>
            </a:r>
            <a:endParaRPr lang="en-US" sz="2400" b="1" dirty="0"/>
          </a:p>
        </p:txBody>
      </p:sp>
      <p:sp>
        <p:nvSpPr>
          <p:cNvPr id="8" name="Right Arrow 7"/>
          <p:cNvSpPr/>
          <p:nvPr/>
        </p:nvSpPr>
        <p:spPr>
          <a:xfrm>
            <a:off x="2660561" y="495300"/>
            <a:ext cx="1752600" cy="4888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7898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7288306" y="152400"/>
            <a:ext cx="4457700" cy="6629400"/>
          </a:xfrm>
          <a:prstGeom prst="rect">
            <a:avLst/>
          </a:prstGeom>
        </p:spPr>
        <p:style>
          <a:lnRef idx="3">
            <a:schemeClr val="lt1"/>
          </a:lnRef>
          <a:fillRef idx="1">
            <a:schemeClr val="accent2"/>
          </a:fillRef>
          <a:effectRef idx="1">
            <a:schemeClr val="accent2"/>
          </a:effectRef>
          <a:fontRef idx="minor">
            <a:schemeClr val="lt1"/>
          </a:fontRef>
        </p:style>
        <p:txBody>
          <a:bodyPr rtlCol="0" anchor="b"/>
          <a:lstStyle/>
          <a:p>
            <a:pPr algn="ctr"/>
            <a:r>
              <a:rPr lang="en-US" sz="4000" b="1" dirty="0" smtClean="0"/>
              <a:t>Implementation</a:t>
            </a:r>
            <a:endParaRPr lang="en-US" sz="4000" b="1" dirty="0"/>
          </a:p>
        </p:txBody>
      </p:sp>
      <p:sp>
        <p:nvSpPr>
          <p:cNvPr id="30" name="Rectangle 29"/>
          <p:cNvSpPr/>
          <p:nvPr/>
        </p:nvSpPr>
        <p:spPr>
          <a:xfrm>
            <a:off x="2628900" y="152400"/>
            <a:ext cx="4457700" cy="6629400"/>
          </a:xfrm>
          <a:prstGeom prst="rect">
            <a:avLst/>
          </a:prstGeom>
        </p:spPr>
        <p:style>
          <a:lnRef idx="3">
            <a:schemeClr val="lt1"/>
          </a:lnRef>
          <a:fillRef idx="1">
            <a:schemeClr val="accent4"/>
          </a:fillRef>
          <a:effectRef idx="1">
            <a:schemeClr val="accent4"/>
          </a:effectRef>
          <a:fontRef idx="minor">
            <a:schemeClr val="lt1"/>
          </a:fontRef>
        </p:style>
        <p:txBody>
          <a:bodyPr rtlCol="0" anchor="b"/>
          <a:lstStyle/>
          <a:p>
            <a:pPr algn="ctr"/>
            <a:r>
              <a:rPr lang="en-US" sz="4000" b="1" dirty="0" smtClean="0"/>
              <a:t>Abstraction</a:t>
            </a:r>
            <a:endParaRPr lang="en-US" sz="4000" b="1" dirty="0"/>
          </a:p>
        </p:txBody>
      </p:sp>
      <p:sp>
        <p:nvSpPr>
          <p:cNvPr id="17" name="Rectangle 16"/>
          <p:cNvSpPr/>
          <p:nvPr/>
        </p:nvSpPr>
        <p:spPr>
          <a:xfrm>
            <a:off x="7467600" y="304800"/>
            <a:ext cx="3733800" cy="26670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err="1" smtClean="0"/>
              <a:t>myarray</a:t>
            </a:r>
            <a:r>
              <a:rPr lang="en-US" sz="2400" b="1" dirty="0" smtClean="0"/>
              <a:t> object</a:t>
            </a:r>
            <a:endParaRPr lang="en-US" sz="2400" b="1" dirty="0"/>
          </a:p>
          <a:p>
            <a:pPr algn="ctr"/>
            <a:r>
              <a:rPr lang="en-US" sz="2400" b="1" dirty="0" smtClean="0"/>
              <a:t>array = items</a:t>
            </a:r>
            <a:endParaRPr lang="en-US" sz="2400" b="1" dirty="0"/>
          </a:p>
        </p:txBody>
      </p:sp>
      <p:sp>
        <p:nvSpPr>
          <p:cNvPr id="18" name="Rectangle 17"/>
          <p:cNvSpPr/>
          <p:nvPr/>
        </p:nvSpPr>
        <p:spPr>
          <a:xfrm>
            <a:off x="8653530" y="1456653"/>
            <a:ext cx="2209800" cy="1286547"/>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iterator object</a:t>
            </a:r>
            <a:endParaRPr lang="en-US" sz="2400" b="1" dirty="0"/>
          </a:p>
        </p:txBody>
      </p:sp>
      <p:sp>
        <p:nvSpPr>
          <p:cNvPr id="19" name="Rectangle 18"/>
          <p:cNvSpPr/>
          <p:nvPr/>
        </p:nvSpPr>
        <p:spPr>
          <a:xfrm>
            <a:off x="4495800" y="1568539"/>
            <a:ext cx="4267200" cy="102226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b="1" dirty="0" smtClean="0"/>
              <a:t>interface</a:t>
            </a:r>
          </a:p>
          <a:p>
            <a:pPr algn="ctr"/>
            <a:r>
              <a:rPr lang="en-US" sz="2400" b="1" dirty="0" smtClean="0"/>
              <a:t>VTABLE</a:t>
            </a:r>
            <a:endParaRPr lang="en-US" sz="2400" b="1" dirty="0"/>
          </a:p>
        </p:txBody>
      </p:sp>
      <p:sp>
        <p:nvSpPr>
          <p:cNvPr id="20" name="Rectangle 19"/>
          <p:cNvSpPr/>
          <p:nvPr/>
        </p:nvSpPr>
        <p:spPr>
          <a:xfrm>
            <a:off x="3505200" y="457200"/>
            <a:ext cx="4191000" cy="838200"/>
          </a:xfrm>
          <a:prstGeom prst="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sz="2400" b="1" dirty="0" smtClean="0"/>
              <a:t>interface</a:t>
            </a:r>
          </a:p>
          <a:p>
            <a:pPr algn="ctr"/>
            <a:r>
              <a:rPr lang="en-US" sz="2400" b="1" dirty="0" smtClean="0"/>
              <a:t>VTABLE</a:t>
            </a:r>
            <a:endParaRPr lang="en-US" sz="2400" b="1" dirty="0"/>
          </a:p>
        </p:txBody>
      </p:sp>
      <p:sp>
        <p:nvSpPr>
          <p:cNvPr id="21" name="Rectangle 20"/>
          <p:cNvSpPr/>
          <p:nvPr/>
        </p:nvSpPr>
        <p:spPr>
          <a:xfrm>
            <a:off x="-1524000" y="533400"/>
            <a:ext cx="3276600" cy="55626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Range-For</a:t>
            </a:r>
          </a:p>
          <a:p>
            <a:pPr algn="ctr"/>
            <a:endParaRPr lang="en-US" sz="2400" b="1" dirty="0"/>
          </a:p>
          <a:p>
            <a:pPr algn="ctr"/>
            <a:r>
              <a:rPr lang="en-US" sz="2400" b="1" dirty="0" smtClean="0"/>
              <a:t>(Client)</a:t>
            </a:r>
          </a:p>
          <a:p>
            <a:pPr algn="ctr"/>
            <a:endParaRPr lang="en-US" sz="2400" b="1" dirty="0"/>
          </a:p>
          <a:p>
            <a:pPr algn="ctr"/>
            <a:r>
              <a:rPr lang="en-US" sz="2400" b="1" dirty="0" err="1" smtClean="0"/>
              <a:t>CollectionInterface</a:t>
            </a:r>
            <a:endParaRPr lang="en-US" sz="2400" b="1" dirty="0" smtClean="0"/>
          </a:p>
          <a:p>
            <a:pPr algn="ctr"/>
            <a:r>
              <a:rPr lang="en-US" sz="2400" b="1" dirty="0" smtClean="0"/>
              <a:t>*</a:t>
            </a:r>
            <a:r>
              <a:rPr lang="en-US" sz="2400" b="1" dirty="0" err="1" smtClean="0"/>
              <a:t>ptr</a:t>
            </a:r>
            <a:endParaRPr lang="en-US" sz="2400" b="1" dirty="0" smtClean="0"/>
          </a:p>
          <a:p>
            <a:pPr algn="ctr"/>
            <a:endParaRPr lang="en-US" sz="2400" b="1" dirty="0"/>
          </a:p>
          <a:p>
            <a:pPr algn="ctr"/>
            <a:r>
              <a:rPr lang="en-US" sz="2400" b="1" dirty="0" err="1" smtClean="0"/>
              <a:t>IteratorInterface</a:t>
            </a:r>
            <a:endParaRPr lang="en-US" sz="2400" b="1" dirty="0" smtClean="0"/>
          </a:p>
          <a:p>
            <a:pPr algn="ctr"/>
            <a:r>
              <a:rPr lang="en-US" sz="2400" b="1" dirty="0" smtClean="0"/>
              <a:t>*</a:t>
            </a:r>
            <a:r>
              <a:rPr lang="en-US" sz="2400" b="1" dirty="0" err="1" smtClean="0"/>
              <a:t>ptr</a:t>
            </a:r>
            <a:endParaRPr lang="en-US" sz="2400" b="1" dirty="0"/>
          </a:p>
        </p:txBody>
      </p:sp>
      <p:sp>
        <p:nvSpPr>
          <p:cNvPr id="22" name="Right Arrow 21"/>
          <p:cNvSpPr/>
          <p:nvPr/>
        </p:nvSpPr>
        <p:spPr>
          <a:xfrm>
            <a:off x="1752600" y="685800"/>
            <a:ext cx="1752600" cy="4888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ight Arrow 22"/>
          <p:cNvSpPr/>
          <p:nvPr/>
        </p:nvSpPr>
        <p:spPr>
          <a:xfrm>
            <a:off x="1752600" y="1797138"/>
            <a:ext cx="2743200" cy="4888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ight Arrow 23"/>
          <p:cNvSpPr/>
          <p:nvPr/>
        </p:nvSpPr>
        <p:spPr>
          <a:xfrm>
            <a:off x="1752600" y="4718228"/>
            <a:ext cx="2743200" cy="4888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ight Arrow 24"/>
          <p:cNvSpPr/>
          <p:nvPr/>
        </p:nvSpPr>
        <p:spPr>
          <a:xfrm>
            <a:off x="1752600" y="3733799"/>
            <a:ext cx="1752600" cy="4888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p:cNvSpPr/>
          <p:nvPr/>
        </p:nvSpPr>
        <p:spPr>
          <a:xfrm>
            <a:off x="7467600" y="3314700"/>
            <a:ext cx="3733800" cy="2667000"/>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err="1" smtClean="0"/>
              <a:t>mylinkedlist</a:t>
            </a:r>
            <a:r>
              <a:rPr lang="en-US" sz="2400" b="1" dirty="0" smtClean="0"/>
              <a:t> object</a:t>
            </a:r>
            <a:endParaRPr lang="en-US" sz="2400" b="1" dirty="0"/>
          </a:p>
          <a:p>
            <a:pPr algn="ctr"/>
            <a:r>
              <a:rPr lang="en-US" sz="2400" b="1" dirty="0" smtClean="0"/>
              <a:t>linked list = items</a:t>
            </a:r>
            <a:endParaRPr lang="en-US" sz="2400" b="1" dirty="0"/>
          </a:p>
        </p:txBody>
      </p:sp>
      <p:sp>
        <p:nvSpPr>
          <p:cNvPr id="27" name="Rectangle 26"/>
          <p:cNvSpPr/>
          <p:nvPr/>
        </p:nvSpPr>
        <p:spPr>
          <a:xfrm>
            <a:off x="8653530" y="4466553"/>
            <a:ext cx="2209800" cy="1286547"/>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2400" b="1" dirty="0" smtClean="0"/>
              <a:t>iterator object</a:t>
            </a:r>
            <a:endParaRPr lang="en-US" sz="2400" b="1" dirty="0"/>
          </a:p>
        </p:txBody>
      </p:sp>
      <p:sp>
        <p:nvSpPr>
          <p:cNvPr id="28" name="Rectangle 27"/>
          <p:cNvSpPr/>
          <p:nvPr/>
        </p:nvSpPr>
        <p:spPr>
          <a:xfrm>
            <a:off x="4495800" y="4578439"/>
            <a:ext cx="4267200" cy="102226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b="1" dirty="0" smtClean="0"/>
              <a:t>interface</a:t>
            </a:r>
          </a:p>
          <a:p>
            <a:pPr algn="ctr"/>
            <a:r>
              <a:rPr lang="en-US" sz="2400" b="1" dirty="0" smtClean="0"/>
              <a:t>VTABLE</a:t>
            </a:r>
            <a:endParaRPr lang="en-US" sz="2400" b="1" dirty="0"/>
          </a:p>
        </p:txBody>
      </p:sp>
      <p:sp>
        <p:nvSpPr>
          <p:cNvPr id="29" name="Rectangle 28"/>
          <p:cNvSpPr/>
          <p:nvPr/>
        </p:nvSpPr>
        <p:spPr>
          <a:xfrm>
            <a:off x="3505200" y="3467100"/>
            <a:ext cx="4191000" cy="838200"/>
          </a:xfrm>
          <a:prstGeom prst="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sz="2400" b="1" dirty="0" smtClean="0"/>
              <a:t>interface</a:t>
            </a:r>
          </a:p>
          <a:p>
            <a:pPr algn="ctr"/>
            <a:r>
              <a:rPr lang="en-US" sz="2400" b="1" dirty="0" smtClean="0"/>
              <a:t>VTABLE</a:t>
            </a:r>
            <a:endParaRPr lang="en-US" sz="2400" b="1" dirty="0"/>
          </a:p>
        </p:txBody>
      </p:sp>
    </p:spTree>
    <p:extLst>
      <p:ext uri="{BB962C8B-B14F-4D97-AF65-F5344CB8AC3E}">
        <p14:creationId xmlns:p14="http://schemas.microsoft.com/office/powerpoint/2010/main" val="389950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US" dirty="0"/>
          </a:p>
        </p:txBody>
      </p:sp>
      <p:sp>
        <p:nvSpPr>
          <p:cNvPr id="3" name="Content Placeholder 2"/>
          <p:cNvSpPr>
            <a:spLocks noGrp="1"/>
          </p:cNvSpPr>
          <p:nvPr>
            <p:ph idx="1"/>
          </p:nvPr>
        </p:nvSpPr>
        <p:spPr/>
        <p:txBody>
          <a:bodyPr/>
          <a:lstStyle/>
          <a:p>
            <a:pPr marL="0" indent="0">
              <a:buNone/>
            </a:pPr>
            <a:r>
              <a:rPr lang="en-US" dirty="0" smtClean="0"/>
              <a:t>Design a library of shapes, like Circle, Rectangle, Polygon, etc. which helps an application to draw those shapes. The shapes should be drawn using DirectX on Windows, OpenGL on Linux, native library of Mac, native lib of iOS, native lib of  Android, etc.</a:t>
            </a:r>
            <a:endParaRPr lang="en-US" dirty="0"/>
          </a:p>
        </p:txBody>
      </p:sp>
    </p:spTree>
    <p:extLst>
      <p:ext uri="{BB962C8B-B14F-4D97-AF65-F5344CB8AC3E}">
        <p14:creationId xmlns:p14="http://schemas.microsoft.com/office/powerpoint/2010/main" val="2850276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1447800" cy="4572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err="1" smtClean="0"/>
              <a:t>cin</a:t>
            </a:r>
            <a:endParaRPr lang="en-US" sz="2400" dirty="0"/>
          </a:p>
        </p:txBody>
      </p:sp>
      <p:sp>
        <p:nvSpPr>
          <p:cNvPr id="5" name="Rectangle 4"/>
          <p:cNvSpPr/>
          <p:nvPr/>
        </p:nvSpPr>
        <p:spPr>
          <a:xfrm>
            <a:off x="1828800" y="228600"/>
            <a:ext cx="1447800" cy="4572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err="1" smtClean="0"/>
              <a:t>cout</a:t>
            </a:r>
            <a:endParaRPr lang="en-US" sz="2400" dirty="0"/>
          </a:p>
        </p:txBody>
      </p:sp>
      <p:sp>
        <p:nvSpPr>
          <p:cNvPr id="6" name="Rectangle 5"/>
          <p:cNvSpPr/>
          <p:nvPr/>
        </p:nvSpPr>
        <p:spPr>
          <a:xfrm>
            <a:off x="6692720" y="228600"/>
            <a:ext cx="2146480" cy="9906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smtClean="0"/>
              <a:t>string class</a:t>
            </a:r>
            <a:endParaRPr lang="en-US" sz="2400" dirty="0"/>
          </a:p>
        </p:txBody>
      </p:sp>
      <p:sp>
        <p:nvSpPr>
          <p:cNvPr id="7" name="Rectangle 6"/>
          <p:cNvSpPr/>
          <p:nvPr/>
        </p:nvSpPr>
        <p:spPr>
          <a:xfrm>
            <a:off x="3846490" y="228600"/>
            <a:ext cx="1981200" cy="4572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err="1" smtClean="0"/>
              <a:t>ifstream</a:t>
            </a:r>
            <a:r>
              <a:rPr lang="en-US" sz="2400" dirty="0" smtClean="0"/>
              <a:t> class</a:t>
            </a:r>
            <a:endParaRPr lang="en-US" sz="2400" dirty="0"/>
          </a:p>
        </p:txBody>
      </p:sp>
      <p:sp>
        <p:nvSpPr>
          <p:cNvPr id="8" name="Rectangle 7"/>
          <p:cNvSpPr/>
          <p:nvPr/>
        </p:nvSpPr>
        <p:spPr>
          <a:xfrm>
            <a:off x="152400" y="990600"/>
            <a:ext cx="1981200" cy="4572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err="1" smtClean="0"/>
              <a:t>ofstream</a:t>
            </a:r>
            <a:r>
              <a:rPr lang="en-US" sz="2400" dirty="0" smtClean="0"/>
              <a:t> class</a:t>
            </a:r>
            <a:endParaRPr lang="en-US" sz="2400" dirty="0"/>
          </a:p>
        </p:txBody>
      </p:sp>
      <p:sp>
        <p:nvSpPr>
          <p:cNvPr id="9" name="Rectangle 8"/>
          <p:cNvSpPr/>
          <p:nvPr/>
        </p:nvSpPr>
        <p:spPr>
          <a:xfrm>
            <a:off x="2362200" y="990600"/>
            <a:ext cx="1981200" cy="4572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smtClean="0"/>
              <a:t>random class</a:t>
            </a:r>
            <a:endParaRPr lang="en-US" sz="2400" dirty="0"/>
          </a:p>
        </p:txBody>
      </p:sp>
      <p:sp>
        <p:nvSpPr>
          <p:cNvPr id="10" name="Rectangle 9"/>
          <p:cNvSpPr/>
          <p:nvPr/>
        </p:nvSpPr>
        <p:spPr>
          <a:xfrm>
            <a:off x="1828800" y="3063561"/>
            <a:ext cx="2597240" cy="2895600"/>
          </a:xfrm>
          <a:prstGeom prst="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sz="2400" dirty="0" smtClean="0"/>
              <a:t>Containers</a:t>
            </a:r>
          </a:p>
          <a:p>
            <a:pPr algn="ctr"/>
            <a:endParaRPr lang="en-US" sz="2400" dirty="0" smtClean="0"/>
          </a:p>
          <a:p>
            <a:pPr algn="ctr"/>
            <a:r>
              <a:rPr lang="en-US" sz="2400" dirty="0" smtClean="0"/>
              <a:t>Sequence</a:t>
            </a:r>
          </a:p>
          <a:p>
            <a:pPr algn="ctr"/>
            <a:r>
              <a:rPr lang="en-US" sz="2400" dirty="0" smtClean="0"/>
              <a:t>Associative</a:t>
            </a:r>
          </a:p>
          <a:p>
            <a:pPr algn="ctr"/>
            <a:endParaRPr lang="en-US" sz="2400" dirty="0"/>
          </a:p>
          <a:p>
            <a:pPr algn="ctr"/>
            <a:endParaRPr lang="en-US" sz="2400" dirty="0" smtClean="0"/>
          </a:p>
          <a:p>
            <a:pPr algn="ctr"/>
            <a:r>
              <a:rPr lang="en-US" sz="2400" dirty="0" smtClean="0"/>
              <a:t>Adaptive</a:t>
            </a:r>
            <a:endParaRPr lang="en-US" sz="2400" dirty="0"/>
          </a:p>
        </p:txBody>
      </p:sp>
      <p:sp>
        <p:nvSpPr>
          <p:cNvPr id="11" name="Rectangle 10"/>
          <p:cNvSpPr/>
          <p:nvPr/>
        </p:nvSpPr>
        <p:spPr>
          <a:xfrm>
            <a:off x="3968840" y="3684965"/>
            <a:ext cx="2597240" cy="110489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smtClean="0"/>
              <a:t>Iterators</a:t>
            </a:r>
          </a:p>
          <a:p>
            <a:pPr algn="ctr"/>
            <a:r>
              <a:rPr lang="en-US" sz="2400" dirty="0" smtClean="0"/>
              <a:t>read-only</a:t>
            </a:r>
          </a:p>
          <a:p>
            <a:pPr algn="ctr"/>
            <a:r>
              <a:rPr lang="en-US" sz="2400" dirty="0" smtClean="0"/>
              <a:t>read-write</a:t>
            </a:r>
            <a:endParaRPr lang="en-US" sz="2400" dirty="0"/>
          </a:p>
        </p:txBody>
      </p:sp>
      <p:sp>
        <p:nvSpPr>
          <p:cNvPr id="12" name="Rectangle 11"/>
          <p:cNvSpPr/>
          <p:nvPr/>
        </p:nvSpPr>
        <p:spPr>
          <a:xfrm>
            <a:off x="6318160" y="5501961"/>
            <a:ext cx="2127160" cy="9144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smtClean="0"/>
              <a:t>Algorithms</a:t>
            </a:r>
            <a:endParaRPr lang="en-US" sz="2400" dirty="0"/>
          </a:p>
        </p:txBody>
      </p:sp>
      <p:cxnSp>
        <p:nvCxnSpPr>
          <p:cNvPr id="14" name="Elbow Connector 13"/>
          <p:cNvCxnSpPr>
            <a:stCxn id="12" idx="0"/>
            <a:endCxn id="11" idx="3"/>
          </p:cNvCxnSpPr>
          <p:nvPr/>
        </p:nvCxnSpPr>
        <p:spPr>
          <a:xfrm rot="16200000" flipV="1">
            <a:off x="6341637" y="4461858"/>
            <a:ext cx="1264546" cy="815660"/>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6546760" y="2149161"/>
            <a:ext cx="2127160" cy="9144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err="1" smtClean="0"/>
              <a:t>Functors</a:t>
            </a:r>
            <a:endParaRPr lang="en-US" sz="2400" dirty="0"/>
          </a:p>
        </p:txBody>
      </p:sp>
      <p:cxnSp>
        <p:nvCxnSpPr>
          <p:cNvPr id="20" name="Elbow Connector 19"/>
          <p:cNvCxnSpPr>
            <a:stCxn id="12" idx="3"/>
          </p:cNvCxnSpPr>
          <p:nvPr/>
        </p:nvCxnSpPr>
        <p:spPr>
          <a:xfrm flipV="1">
            <a:off x="8445320" y="2606361"/>
            <a:ext cx="228600" cy="3352800"/>
          </a:xfrm>
          <a:prstGeom prst="bentConnector3">
            <a:avLst>
              <a:gd name="adj1" fmla="val 200000"/>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20"/>
          <p:cNvCxnSpPr>
            <a:stCxn id="11" idx="0"/>
            <a:endCxn id="18" idx="1"/>
          </p:cNvCxnSpPr>
          <p:nvPr/>
        </p:nvCxnSpPr>
        <p:spPr>
          <a:xfrm rot="5400000" flipH="1" flipV="1">
            <a:off x="5367808" y="2506013"/>
            <a:ext cx="1078604" cy="1279300"/>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24" name="Elbow Connector 23"/>
          <p:cNvCxnSpPr>
            <a:stCxn id="10" idx="0"/>
            <a:endCxn id="18" idx="1"/>
          </p:cNvCxnSpPr>
          <p:nvPr/>
        </p:nvCxnSpPr>
        <p:spPr>
          <a:xfrm rot="5400000" flipH="1" flipV="1">
            <a:off x="4608490" y="1125291"/>
            <a:ext cx="457200" cy="3419340"/>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29" name="Rectangle 28"/>
          <p:cNvSpPr/>
          <p:nvPr/>
        </p:nvSpPr>
        <p:spPr>
          <a:xfrm>
            <a:off x="76200" y="2231263"/>
            <a:ext cx="1600200" cy="9144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smtClean="0"/>
              <a:t>Allocators</a:t>
            </a:r>
            <a:endParaRPr lang="en-US" sz="2400" dirty="0"/>
          </a:p>
        </p:txBody>
      </p:sp>
      <p:cxnSp>
        <p:nvCxnSpPr>
          <p:cNvPr id="30" name="Elbow Connector 29"/>
          <p:cNvCxnSpPr>
            <a:stCxn id="10" idx="1"/>
            <a:endCxn id="29" idx="2"/>
          </p:cNvCxnSpPr>
          <p:nvPr/>
        </p:nvCxnSpPr>
        <p:spPr>
          <a:xfrm rot="10800000">
            <a:off x="876300" y="3145663"/>
            <a:ext cx="952500" cy="1365698"/>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37" name="Rectangle 36"/>
          <p:cNvSpPr/>
          <p:nvPr/>
        </p:nvSpPr>
        <p:spPr>
          <a:xfrm>
            <a:off x="8673920" y="171450"/>
            <a:ext cx="2597240" cy="110489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dirty="0" smtClean="0"/>
              <a:t>Iterators</a:t>
            </a:r>
          </a:p>
          <a:p>
            <a:pPr algn="ctr"/>
            <a:r>
              <a:rPr lang="en-US" sz="2400" dirty="0" smtClean="0"/>
              <a:t>read-only</a:t>
            </a:r>
          </a:p>
          <a:p>
            <a:pPr algn="ctr"/>
            <a:r>
              <a:rPr lang="en-US" sz="2400" dirty="0" smtClean="0"/>
              <a:t>read-write</a:t>
            </a:r>
            <a:endParaRPr lang="en-US" sz="2400" dirty="0"/>
          </a:p>
        </p:txBody>
      </p:sp>
    </p:spTree>
    <p:extLst>
      <p:ext uri="{BB962C8B-B14F-4D97-AF65-F5344CB8AC3E}">
        <p14:creationId xmlns:p14="http://schemas.microsoft.com/office/powerpoint/2010/main" val="422805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066800"/>
            <a:ext cx="2232025" cy="139541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6795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4472</TotalTime>
  <Words>204</Words>
  <Application>Microsoft Office PowerPoint</Application>
  <PresentationFormat>On-screen Show (4:3)</PresentationFormat>
  <Paragraphs>105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Advanced C++</vt:lpstr>
      <vt:lpstr>PowerPoint Presentation</vt:lpstr>
      <vt:lpstr>PowerPoint Presentation</vt:lpstr>
      <vt:lpstr>PowerPoint Presentation</vt:lpstr>
      <vt:lpstr>PowerPoint Presentation</vt:lpstr>
      <vt:lpstr>Requirement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dc:title>
  <dc:creator>Shakeel</dc:creator>
  <cp:lastModifiedBy>Shakeel</cp:lastModifiedBy>
  <cp:revision>24</cp:revision>
  <dcterms:created xsi:type="dcterms:W3CDTF">2015-06-18T04:02:32Z</dcterms:created>
  <dcterms:modified xsi:type="dcterms:W3CDTF">2015-06-21T06:45:14Z</dcterms:modified>
</cp:coreProperties>
</file>