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8" r:id="rId3"/>
  </p:sldIdLst>
  <p:sldSz cx="7772400" cy="10058400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SemiBold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Work Sans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4" y="6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0e7c1a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90e7c1a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sz="3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428625" y="4866275"/>
            <a:ext cx="70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Use the Layout dropdown menu to select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209" name="Google Shape;209;p10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Roboto</vt:lpstr>
      <vt:lpstr>Calibri</vt:lpstr>
      <vt:lpstr>Lato</vt:lpstr>
      <vt:lpstr>Google Sans</vt:lpstr>
      <vt:lpstr>Google Sans SemiBold</vt:lpstr>
      <vt:lpstr>Work Sans</vt:lpstr>
      <vt:lpstr>PT Sans Narrow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MSO4363</cp:lastModifiedBy>
  <cp:revision>2</cp:revision>
  <dcterms:modified xsi:type="dcterms:W3CDTF">2025-04-22T16:27:03Z</dcterms:modified>
</cp:coreProperties>
</file>