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9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5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1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5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8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obot operating a machine">
            <a:extLst>
              <a:ext uri="{FF2B5EF4-FFF2-40B4-BE49-F238E27FC236}">
                <a16:creationId xmlns:a16="http://schemas.microsoft.com/office/drawing/2014/main" id="{A9B2FF93-B0BD-CDC3-15BD-AE3AD515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76" b="20434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6F0D8-A0DF-A6AF-5028-BD2BD6E0E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AI-Assisted Content Creation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A0957-9BF7-21FD-BD77-BF70CA1BC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By: Padmanabh Bosamia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Team Members - 1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4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bot operating a machine">
            <a:extLst>
              <a:ext uri="{FF2B5EF4-FFF2-40B4-BE49-F238E27FC236}">
                <a16:creationId xmlns:a16="http://schemas.microsoft.com/office/drawing/2014/main" id="{C1D81DED-EA71-79EC-EAAE-B534B41F2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278"/>
                    </a14:imgEffect>
                    <a14:imgEffect>
                      <a14:saturation sat="0"/>
                    </a14:imgEffect>
                    <a14:imgEffect>
                      <a14:brightnessContrast bright="-28000" contrast="-34000"/>
                    </a14:imgEffect>
                  </a14:imgLayer>
                </a14:imgProps>
              </a:ext>
            </a:extLst>
          </a:blip>
          <a:srcRect l="12444" r="9934" b="4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FDC7DC-36E2-3F5D-E3C3-25D9B3E16A32}"/>
              </a:ext>
            </a:extLst>
          </p:cNvPr>
          <p:cNvSpPr txBox="1"/>
          <p:nvPr/>
        </p:nvSpPr>
        <p:spPr>
          <a:xfrm>
            <a:off x="7086600" y="76252"/>
            <a:ext cx="5113238" cy="6531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OF THE PROJECT</a:t>
            </a:r>
          </a:p>
          <a:p>
            <a:pPr>
              <a:lnSpc>
                <a:spcPct val="120000"/>
              </a:lnSpc>
            </a:pPr>
            <a:endPara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AI-Assisted Content Creation Platform is designed to enhance creativity and efficiency for writers, marketers, and businesses. </a:t>
            </a:r>
          </a:p>
          <a:p>
            <a:pPr>
              <a:lnSpc>
                <a:spcPct val="120000"/>
              </a:lnSpc>
            </a:pPr>
            <a:endPara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Goal: Assist users in generating, refining, and optimizing written content such as blog posts, marketing copy, creative stories, and technical documentation.</a:t>
            </a:r>
          </a:p>
          <a:p>
            <a:pPr>
              <a:lnSpc>
                <a:spcPct val="120000"/>
              </a:lnSpc>
            </a:pPr>
            <a:endPara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Overview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AI Model: Train a Large Language Model (LLM) from scratch or fine-tune an existing model on a diverse dataset covering different writing styles, industries, and tones.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Multi-Agent Collaboration: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Content Generator Agent: Creates initial drafts based on user prompts.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Tone &amp; Style Refinement Agent: Adjusts language to match the user's desired style (e.g., professional, casual, humorous).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SEO Optimization Agent: Suggests improvements to enhance search engine rankings.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Plagiarism &amp; Fact-Check Agent: Ensures originality and verifies factual accuracy.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User Feedback Agent: Continuously adapts content based on user inputs and learning patterns.</a:t>
            </a:r>
            <a:endParaRPr lang="en-IN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2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92B99-0CC2-E766-7BDC-5C92C54A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bot operating a machine">
            <a:extLst>
              <a:ext uri="{FF2B5EF4-FFF2-40B4-BE49-F238E27FC236}">
                <a16:creationId xmlns:a16="http://schemas.microsoft.com/office/drawing/2014/main" id="{EF6449AE-3B6A-12AA-DB1D-B4468FF26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278"/>
                    </a14:imgEffect>
                    <a14:imgEffect>
                      <a14:saturation sat="0"/>
                    </a14:imgEffect>
                    <a14:imgEffect>
                      <a14:brightnessContrast bright="-28000" contrast="-34000"/>
                    </a14:imgEffect>
                  </a14:imgLayer>
                </a14:imgProps>
              </a:ext>
            </a:extLst>
          </a:blip>
          <a:srcRect l="12444" r="9934" b="4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C04F4-B2C7-227C-FEA5-1E522C281079}"/>
              </a:ext>
            </a:extLst>
          </p:cNvPr>
          <p:cNvSpPr txBox="1"/>
          <p:nvPr/>
        </p:nvSpPr>
        <p:spPr>
          <a:xfrm>
            <a:off x="7086600" y="76252"/>
            <a:ext cx="5113238" cy="6276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Implementation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(User Interface)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Intuitive Text Editor: Real-time AI-powered suggestions for sentence structure, grammar, and vocabulary.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Drag-and-Drop Content Blocks: Users can select predefined sections such as introductions, conclusions, or persuasive hooks.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Customization Panel: Allows users to fine-tune AI-generated content by selecting tone, length, complexity, and target audience.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Collaboration Tools: Multi-user editing, commenting, and revision tracking.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(AI Processing &amp; Data Management)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Training Pipeline: Uses diverse datasets across industries to train and continuously improve the LLM.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User Interaction Database: Stores past interactions and preferences to offer personalized suggestions.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Retrieval-Augmented Generation (RAG) Module: Integrates external knowledge sources for fact-based content generation.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API Connectivity: Allows seamless integration with existing CMS platforms, social media, and publishing tools.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 &amp; Applications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Marketing &amp; Branding: Generate compelling product descriptions, social media posts, and ad copy.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Blogging &amp; Journalism: Assist writers in drafting articles, generating topic ideas, and summarizing research.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Creative Writing: Support novelists and scriptwriters with plot suggestions and character development.</a:t>
            </a:r>
          </a:p>
          <a:p>
            <a:pPr>
              <a:lnSpc>
                <a:spcPct val="120000"/>
              </a:lnSpc>
            </a:pPr>
            <a:r>
              <a:rPr lang="en-US" sz="1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Technical &amp; Academic Writing: Improve documentation quality and research papers with precise wording and formatting.</a:t>
            </a:r>
            <a:endParaRPr lang="en-IN" sz="12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3195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</TotalTime>
  <Words>414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Grandview Display</vt:lpstr>
      <vt:lpstr>DashVTI</vt:lpstr>
      <vt:lpstr>AI-Assisted Content Creation Platform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padmanabh bosamia</dc:creator>
  <cp:lastModifiedBy>padmanabh bosamia</cp:lastModifiedBy>
  <cp:revision>1</cp:revision>
  <dcterms:created xsi:type="dcterms:W3CDTF">2025-05-16T20:26:10Z</dcterms:created>
  <dcterms:modified xsi:type="dcterms:W3CDTF">2025-05-16T20:49:13Z</dcterms:modified>
</cp:coreProperties>
</file>