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23" y="802674"/>
            <a:ext cx="8505025" cy="217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3346" y="5559183"/>
            <a:ext cx="9131935" cy="286575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 algn="ctr">
              <a:lnSpc>
                <a:spcPts val="5330"/>
              </a:lnSpc>
              <a:spcBef>
                <a:spcPts val="1160"/>
              </a:spcBef>
            </a:pPr>
            <a:r>
              <a:rPr sz="5300" b="1" spc="-240" dirty="0">
                <a:latin typeface="Verdana"/>
                <a:cs typeface="Verdana"/>
              </a:rPr>
              <a:t>Revolutionizing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175" dirty="0">
                <a:latin typeface="Verdana"/>
                <a:cs typeface="Verdana"/>
              </a:rPr>
              <a:t>Employee </a:t>
            </a:r>
            <a:r>
              <a:rPr sz="5300" b="1" spc="-229" dirty="0">
                <a:latin typeface="Verdana"/>
                <a:cs typeface="Verdana"/>
              </a:rPr>
              <a:t>Management:</a:t>
            </a:r>
            <a:r>
              <a:rPr sz="5300" b="1" spc="-290" dirty="0">
                <a:latin typeface="Verdana"/>
                <a:cs typeface="Verdana"/>
              </a:rPr>
              <a:t> </a:t>
            </a:r>
            <a:r>
              <a:rPr sz="5300" b="1" spc="-165" dirty="0">
                <a:latin typeface="Verdana"/>
                <a:cs typeface="Verdana"/>
              </a:rPr>
              <a:t>Building</a:t>
            </a:r>
            <a:r>
              <a:rPr sz="5300" b="1" spc="-290" dirty="0">
                <a:latin typeface="Verdana"/>
                <a:cs typeface="Verdana"/>
              </a:rPr>
              <a:t> </a:t>
            </a:r>
            <a:r>
              <a:rPr sz="5300" b="1" spc="-370" dirty="0">
                <a:latin typeface="Verdana"/>
                <a:cs typeface="Verdana"/>
              </a:rPr>
              <a:t>a </a:t>
            </a:r>
            <a:r>
              <a:rPr sz="5300" b="1" spc="-355" dirty="0">
                <a:latin typeface="Verdana"/>
                <a:cs typeface="Verdana"/>
              </a:rPr>
              <a:t>Serverless</a:t>
            </a:r>
            <a:r>
              <a:rPr sz="5300" b="1" spc="-315" dirty="0">
                <a:latin typeface="Verdana"/>
                <a:cs typeface="Verdana"/>
              </a:rPr>
              <a:t> </a:t>
            </a:r>
            <a:r>
              <a:rPr sz="5300" b="1" spc="-10" dirty="0">
                <a:latin typeface="Verdana"/>
                <a:cs typeface="Verdana"/>
              </a:rPr>
              <a:t>DynamoDB </a:t>
            </a:r>
            <a:r>
              <a:rPr sz="5300" b="1" spc="-265" dirty="0">
                <a:latin typeface="Verdana"/>
                <a:cs typeface="Verdana"/>
              </a:rPr>
              <a:t>Project</a:t>
            </a:r>
            <a:r>
              <a:rPr sz="5300" b="1" spc="-330" dirty="0">
                <a:latin typeface="Verdana"/>
                <a:cs typeface="Verdana"/>
              </a:rPr>
              <a:t> </a:t>
            </a:r>
            <a:r>
              <a:rPr sz="5300" b="1" spc="-240" dirty="0">
                <a:latin typeface="Verdana"/>
                <a:cs typeface="Verdana"/>
              </a:rPr>
              <a:t>with</a:t>
            </a:r>
            <a:r>
              <a:rPr sz="5300" b="1" spc="-325" dirty="0">
                <a:latin typeface="Verdana"/>
                <a:cs typeface="Verdana"/>
              </a:rPr>
              <a:t> </a:t>
            </a:r>
            <a:r>
              <a:rPr sz="5300" b="1" spc="-480" dirty="0">
                <a:latin typeface="Verdana"/>
                <a:cs typeface="Verdana"/>
              </a:rPr>
              <a:t>API</a:t>
            </a:r>
            <a:r>
              <a:rPr sz="5300" b="1" spc="-325" dirty="0">
                <a:latin typeface="Verdana"/>
                <a:cs typeface="Verdana"/>
              </a:rPr>
              <a:t> </a:t>
            </a:r>
            <a:r>
              <a:rPr sz="5300" b="1" spc="-340" dirty="0">
                <a:latin typeface="Verdana"/>
                <a:cs typeface="Verdana"/>
              </a:rPr>
              <a:t>Gateway</a:t>
            </a:r>
            <a:endParaRPr sz="5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6695" marR="5080">
              <a:lnSpc>
                <a:spcPts val="3300"/>
              </a:lnSpc>
              <a:spcBef>
                <a:spcPts val="459"/>
              </a:spcBef>
            </a:pPr>
            <a:r>
              <a:rPr dirty="0"/>
              <a:t>Revolutionize</a:t>
            </a:r>
            <a:r>
              <a:rPr spc="-150" dirty="0"/>
              <a:t> </a:t>
            </a:r>
            <a:r>
              <a:rPr dirty="0"/>
              <a:t>employee</a:t>
            </a:r>
            <a:r>
              <a:rPr spc="-145" dirty="0"/>
              <a:t> </a:t>
            </a:r>
            <a:r>
              <a:rPr spc="95" dirty="0"/>
              <a:t>management</a:t>
            </a:r>
            <a:r>
              <a:rPr spc="-145" dirty="0"/>
              <a:t> </a:t>
            </a:r>
            <a:r>
              <a:rPr spc="55" dirty="0"/>
              <a:t>with </a:t>
            </a:r>
            <a:r>
              <a:rPr spc="-45" dirty="0"/>
              <a:t>a</a:t>
            </a:r>
            <a:r>
              <a:rPr spc="-225" dirty="0"/>
              <a:t> </a:t>
            </a:r>
            <a:r>
              <a:rPr spc="-75" dirty="0"/>
              <a:t>serverless</a:t>
            </a:r>
            <a:r>
              <a:rPr spc="-225" dirty="0"/>
              <a:t> </a:t>
            </a:r>
            <a:r>
              <a:rPr spc="80" dirty="0"/>
              <a:t>DynamoDB</a:t>
            </a:r>
            <a:r>
              <a:rPr spc="-220" dirty="0"/>
              <a:t> </a:t>
            </a:r>
            <a:r>
              <a:rPr spc="-60" dirty="0"/>
              <a:t>project.</a:t>
            </a:r>
            <a:r>
              <a:rPr spc="-225" dirty="0"/>
              <a:t> </a:t>
            </a:r>
            <a:r>
              <a:rPr spc="40" dirty="0"/>
              <a:t>Embrace </a:t>
            </a:r>
            <a:r>
              <a:rPr dirty="0"/>
              <a:t>the</a:t>
            </a:r>
            <a:r>
              <a:rPr spc="-160" dirty="0"/>
              <a:t> </a:t>
            </a:r>
            <a:r>
              <a:rPr b="1" spc="-145" dirty="0">
                <a:latin typeface="Verdana"/>
                <a:cs typeface="Verdana"/>
              </a:rPr>
              <a:t>future</a:t>
            </a:r>
            <a:r>
              <a:rPr b="1" spc="-130" dirty="0">
                <a:latin typeface="Verdana"/>
                <a:cs typeface="Verdana"/>
              </a:rPr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dirty="0"/>
              <a:t>technology</a:t>
            </a:r>
            <a:r>
              <a:rPr spc="-160" dirty="0"/>
              <a:t> </a:t>
            </a:r>
            <a:r>
              <a:rPr dirty="0"/>
              <a:t>to</a:t>
            </a:r>
            <a:r>
              <a:rPr spc="-160" dirty="0"/>
              <a:t> </a:t>
            </a:r>
            <a:r>
              <a:rPr spc="-20" dirty="0"/>
              <a:t>create</a:t>
            </a:r>
            <a:r>
              <a:rPr spc="-160" dirty="0"/>
              <a:t> </a:t>
            </a:r>
            <a:r>
              <a:rPr spc="-50" dirty="0"/>
              <a:t>a </a:t>
            </a:r>
            <a:r>
              <a:rPr spc="-75" dirty="0"/>
              <a:t>seamless,</a:t>
            </a:r>
            <a:r>
              <a:rPr spc="-200" dirty="0"/>
              <a:t> </a:t>
            </a:r>
            <a:r>
              <a:rPr spc="-50" dirty="0"/>
              <a:t>scalable,</a:t>
            </a:r>
            <a:r>
              <a:rPr spc="-200" dirty="0"/>
              <a:t> </a:t>
            </a:r>
            <a:r>
              <a:rPr spc="70" dirty="0"/>
              <a:t>and</a:t>
            </a:r>
            <a:r>
              <a:rPr spc="-195" dirty="0"/>
              <a:t> </a:t>
            </a:r>
            <a:r>
              <a:rPr dirty="0"/>
              <a:t>efﬁcient</a:t>
            </a:r>
            <a:r>
              <a:rPr spc="-200" dirty="0"/>
              <a:t> </a:t>
            </a:r>
            <a:r>
              <a:rPr spc="-10" dirty="0"/>
              <a:t>system.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58537" y="1324076"/>
            <a:ext cx="625094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b="1" spc="-100" dirty="0">
                <a:latin typeface="Verdana"/>
                <a:cs typeface="Verdana"/>
              </a:rPr>
              <a:t>Embracing</a:t>
            </a:r>
            <a:r>
              <a:rPr sz="2700" b="1" spc="-170" dirty="0">
                <a:latin typeface="Verdana"/>
                <a:cs typeface="Verdana"/>
              </a:rPr>
              <a:t> </a:t>
            </a:r>
            <a:r>
              <a:rPr sz="2700" b="1" spc="-180" dirty="0">
                <a:latin typeface="Verdana"/>
                <a:cs typeface="Verdana"/>
              </a:rPr>
              <a:t>Innovation</a:t>
            </a:r>
            <a:r>
              <a:rPr sz="2700" b="1" spc="-170" dirty="0">
                <a:latin typeface="Verdana"/>
                <a:cs typeface="Verdana"/>
              </a:rPr>
              <a:t> </a:t>
            </a:r>
            <a:r>
              <a:rPr sz="2700" b="1" spc="-114" dirty="0">
                <a:latin typeface="Verdana"/>
                <a:cs typeface="Verdana"/>
              </a:rPr>
              <a:t>in</a:t>
            </a:r>
            <a:r>
              <a:rPr sz="2700" b="1" spc="-170" dirty="0">
                <a:latin typeface="Verdana"/>
                <a:cs typeface="Verdana"/>
              </a:rPr>
              <a:t> </a:t>
            </a:r>
            <a:r>
              <a:rPr sz="2700" b="1" spc="-85" dirty="0">
                <a:latin typeface="Verdana"/>
                <a:cs typeface="Verdana"/>
              </a:rPr>
              <a:t>Employee </a:t>
            </a:r>
            <a:r>
              <a:rPr sz="2700" b="1" spc="-10" dirty="0">
                <a:latin typeface="Verdana"/>
                <a:cs typeface="Verdana"/>
              </a:rPr>
              <a:t>Management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71" y="954901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909" y="970469"/>
            <a:ext cx="12623083" cy="72560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15"/>
            <a:ext cx="18288000" cy="9601200"/>
            <a:chOff x="0" y="5715"/>
            <a:chExt cx="18288000" cy="9601200"/>
          </a:xfrm>
        </p:grpSpPr>
        <p:sp>
          <p:nvSpPr>
            <p:cNvPr id="3" name="object 3"/>
            <p:cNvSpPr/>
            <p:nvPr/>
          </p:nvSpPr>
          <p:spPr>
            <a:xfrm>
              <a:off x="10638916" y="964006"/>
              <a:ext cx="7649209" cy="114300"/>
            </a:xfrm>
            <a:custGeom>
              <a:avLst/>
              <a:gdLst/>
              <a:ahLst/>
              <a:cxnLst/>
              <a:rect l="l" t="t" r="r" b="b"/>
              <a:pathLst>
                <a:path w="7649209" h="114300">
                  <a:moveTo>
                    <a:pt x="0" y="114299"/>
                  </a:moveTo>
                  <a:lnTo>
                    <a:pt x="7649082" y="114299"/>
                  </a:lnTo>
                  <a:lnTo>
                    <a:pt x="7649082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5"/>
              <a:ext cx="18288000" cy="960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2692768"/>
            <a:ext cx="6216650" cy="32448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50" algn="just">
              <a:lnSpc>
                <a:spcPct val="101000"/>
              </a:lnSpc>
              <a:spcBef>
                <a:spcPts val="60"/>
              </a:spcBef>
            </a:pPr>
            <a:r>
              <a:rPr sz="3000" spc="-65" dirty="0">
                <a:latin typeface="Verdana"/>
                <a:cs typeface="Verdana"/>
              </a:rPr>
              <a:t>You're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now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equipped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embark </a:t>
            </a:r>
            <a:r>
              <a:rPr sz="3000" spc="70" dirty="0">
                <a:latin typeface="Verdana"/>
                <a:cs typeface="Verdana"/>
              </a:rPr>
              <a:t>on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journey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of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revolutionizing </a:t>
            </a:r>
            <a:r>
              <a:rPr sz="3000" dirty="0">
                <a:latin typeface="Verdana"/>
                <a:cs typeface="Verdana"/>
              </a:rPr>
              <a:t>employee</a:t>
            </a:r>
            <a:r>
              <a:rPr sz="3000" spc="-2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management.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spc="50" dirty="0">
                <a:latin typeface="Verdana"/>
                <a:cs typeface="Verdana"/>
              </a:rPr>
              <a:t>Embrace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power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17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serverless</a:t>
            </a:r>
            <a:endParaRPr sz="3000">
              <a:latin typeface="Verdana"/>
              <a:cs typeface="Verdana"/>
            </a:endParaRPr>
          </a:p>
          <a:p>
            <a:pPr marL="12700" marR="193675">
              <a:lnSpc>
                <a:spcPct val="100000"/>
              </a:lnSpc>
              <a:spcBef>
                <a:spcPts val="75"/>
              </a:spcBef>
            </a:pPr>
            <a:r>
              <a:rPr sz="3000" dirty="0">
                <a:latin typeface="Verdana"/>
                <a:cs typeface="Verdana"/>
              </a:rPr>
              <a:t>architecture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DynamoDB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to </a:t>
            </a:r>
            <a:r>
              <a:rPr sz="3000" spc="70" dirty="0">
                <a:latin typeface="Verdana"/>
                <a:cs typeface="Verdana"/>
              </a:rPr>
              <a:t>empower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your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team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drive innovation.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7" y="1329829"/>
            <a:ext cx="459486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b="1" spc="-125" dirty="0">
                <a:latin typeface="Verdana"/>
                <a:cs typeface="Verdana"/>
              </a:rPr>
              <a:t>Empower</a:t>
            </a:r>
            <a:r>
              <a:rPr sz="2700" b="1" spc="-145" dirty="0">
                <a:latin typeface="Verdana"/>
                <a:cs typeface="Verdana"/>
              </a:rPr>
              <a:t> </a:t>
            </a:r>
            <a:r>
              <a:rPr sz="2700" b="1" spc="-204" dirty="0">
                <a:latin typeface="Verdana"/>
                <a:cs typeface="Verdana"/>
              </a:rPr>
              <a:t>Your</a:t>
            </a:r>
            <a:r>
              <a:rPr sz="2700" b="1" spc="-140" dirty="0">
                <a:latin typeface="Verdana"/>
                <a:cs typeface="Verdana"/>
              </a:rPr>
              <a:t> </a:t>
            </a:r>
            <a:r>
              <a:rPr sz="2700" b="1" spc="-185" dirty="0">
                <a:latin typeface="Verdana"/>
                <a:cs typeface="Verdana"/>
              </a:rPr>
              <a:t>Team</a:t>
            </a:r>
            <a:r>
              <a:rPr sz="2700" b="1" spc="-140" dirty="0">
                <a:latin typeface="Verdana"/>
                <a:cs typeface="Verdana"/>
              </a:rPr>
              <a:t> </a:t>
            </a:r>
            <a:r>
              <a:rPr sz="2700" b="1" spc="-85" dirty="0">
                <a:latin typeface="Verdana"/>
                <a:cs typeface="Verdana"/>
              </a:rPr>
              <a:t>with </a:t>
            </a:r>
            <a:r>
              <a:rPr sz="2700" b="1" spc="-175" dirty="0">
                <a:latin typeface="Verdana"/>
                <a:cs typeface="Verdana"/>
              </a:rPr>
              <a:t>Serverless</a:t>
            </a:r>
            <a:r>
              <a:rPr sz="2700" b="1" spc="-170" dirty="0">
                <a:latin typeface="Verdana"/>
                <a:cs typeface="Verdana"/>
              </a:rPr>
              <a:t> </a:t>
            </a:r>
            <a:r>
              <a:rPr sz="2700" b="1" spc="-10" dirty="0">
                <a:latin typeface="Verdana"/>
                <a:cs typeface="Verdana"/>
              </a:rPr>
              <a:t>DynamoDB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8916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9967" y="1136986"/>
            <a:ext cx="6105525" cy="3013710"/>
          </a:xfrm>
          <a:prstGeom prst="rect">
            <a:avLst/>
          </a:prstGeom>
        </p:spPr>
        <p:txBody>
          <a:bodyPr vert="horz" wrap="square" lIns="0" tIns="7664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34"/>
              </a:spcBef>
            </a:pPr>
            <a:r>
              <a:rPr sz="9350" b="1" spc="-620" dirty="0">
                <a:latin typeface="Verdana"/>
                <a:cs typeface="Verdana"/>
              </a:rPr>
              <a:t>Thanks!</a:t>
            </a:r>
            <a:endParaRPr sz="93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endParaRPr sz="34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11339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-135" dirty="0">
                <a:latin typeface="Verdana"/>
                <a:cs typeface="Verdana"/>
              </a:rPr>
              <a:t>In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this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presentation,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we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will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explore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 </a:t>
            </a:r>
            <a:r>
              <a:rPr sz="3000" b="1" spc="-175" dirty="0">
                <a:latin typeface="Verdana"/>
                <a:cs typeface="Verdana"/>
              </a:rPr>
              <a:t>creative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journey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building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serverless </a:t>
            </a:r>
            <a:r>
              <a:rPr sz="3000" spc="80" dirty="0">
                <a:latin typeface="Verdana"/>
                <a:cs typeface="Verdana"/>
              </a:rPr>
              <a:t>DynamoDB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project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with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API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Gateway, </a:t>
            </a:r>
            <a:r>
              <a:rPr sz="3000" dirty="0">
                <a:latin typeface="Verdana"/>
                <a:cs typeface="Verdana"/>
              </a:rPr>
              <a:t>revolutionizing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employee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management. </a:t>
            </a:r>
            <a:r>
              <a:rPr sz="3000" dirty="0">
                <a:latin typeface="Verdana"/>
                <a:cs typeface="Verdana"/>
              </a:rPr>
              <a:t>Get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ready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unleash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power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modern </a:t>
            </a:r>
            <a:r>
              <a:rPr sz="3000" spc="-10" dirty="0">
                <a:latin typeface="Verdana"/>
                <a:cs typeface="Verdana"/>
              </a:rPr>
              <a:t>technology!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40" y="1305026"/>
            <a:ext cx="633666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1" spc="-120" dirty="0">
                <a:latin typeface="Verdana"/>
                <a:cs typeface="Verdana"/>
              </a:rPr>
              <a:t>Welcome</a:t>
            </a:r>
            <a:r>
              <a:rPr sz="3500" b="1" spc="-195" dirty="0">
                <a:latin typeface="Verdana"/>
                <a:cs typeface="Verdana"/>
              </a:rPr>
              <a:t> </a:t>
            </a:r>
            <a:r>
              <a:rPr sz="3500" b="1" spc="-170" dirty="0">
                <a:latin typeface="Verdana"/>
                <a:cs typeface="Verdana"/>
              </a:rPr>
              <a:t>to</a:t>
            </a:r>
            <a:r>
              <a:rPr sz="3500" b="1" spc="-190" dirty="0">
                <a:latin typeface="Verdana"/>
                <a:cs typeface="Verdana"/>
              </a:rPr>
              <a:t> </a:t>
            </a:r>
            <a:r>
              <a:rPr sz="3500" b="1" spc="-120" dirty="0">
                <a:latin typeface="Verdana"/>
                <a:cs typeface="Verdana"/>
              </a:rPr>
              <a:t>the</a:t>
            </a:r>
            <a:r>
              <a:rPr sz="3500" b="1" spc="-190" dirty="0">
                <a:latin typeface="Verdana"/>
                <a:cs typeface="Verdana"/>
              </a:rPr>
              <a:t> </a:t>
            </a:r>
            <a:r>
              <a:rPr sz="3500" b="1" spc="-130" dirty="0">
                <a:latin typeface="Verdana"/>
                <a:cs typeface="Verdana"/>
              </a:rPr>
              <a:t>Revolution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71" y="954901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6695" marR="5080">
              <a:lnSpc>
                <a:spcPts val="3300"/>
              </a:lnSpc>
              <a:spcBef>
                <a:spcPts val="550"/>
              </a:spcBef>
            </a:pPr>
            <a:r>
              <a:rPr spc="50" dirty="0"/>
              <a:t>Embrace</a:t>
            </a:r>
            <a:r>
              <a:rPr spc="-204" dirty="0"/>
              <a:t> </a:t>
            </a:r>
            <a:r>
              <a:rPr dirty="0"/>
              <a:t>the</a:t>
            </a:r>
            <a:r>
              <a:rPr spc="-204" dirty="0"/>
              <a:t> </a:t>
            </a:r>
            <a:r>
              <a:rPr sz="3100" i="1" spc="-85" dirty="0">
                <a:latin typeface="Verdana"/>
                <a:cs typeface="Verdana"/>
              </a:rPr>
              <a:t>ﬂexibility</a:t>
            </a:r>
            <a:r>
              <a:rPr sz="3100" i="1" spc="-240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-204" dirty="0"/>
              <a:t> </a:t>
            </a:r>
            <a:r>
              <a:rPr spc="-25" dirty="0"/>
              <a:t>scalability</a:t>
            </a:r>
            <a:r>
              <a:rPr spc="-200" dirty="0"/>
              <a:t> </a:t>
            </a:r>
            <a:r>
              <a:rPr spc="-25" dirty="0"/>
              <a:t>of </a:t>
            </a:r>
            <a:r>
              <a:rPr spc="-75" dirty="0"/>
              <a:t>serverless</a:t>
            </a:r>
            <a:r>
              <a:rPr spc="-215" dirty="0"/>
              <a:t> </a:t>
            </a:r>
            <a:r>
              <a:rPr spc="-30" dirty="0"/>
              <a:t>architecture.</a:t>
            </a:r>
            <a:r>
              <a:rPr spc="-215" dirty="0"/>
              <a:t> </a:t>
            </a:r>
            <a:r>
              <a:rPr spc="-160" dirty="0"/>
              <a:t>Say</a:t>
            </a:r>
            <a:r>
              <a:rPr spc="-215" dirty="0"/>
              <a:t> </a:t>
            </a:r>
            <a:r>
              <a:rPr spc="45" dirty="0"/>
              <a:t>goodbye</a:t>
            </a:r>
            <a:r>
              <a:rPr spc="-210" dirty="0"/>
              <a:t> </a:t>
            </a:r>
            <a:r>
              <a:rPr spc="-25" dirty="0"/>
              <a:t>to </a:t>
            </a:r>
            <a:r>
              <a:rPr spc="-75" dirty="0"/>
              <a:t>server</a:t>
            </a:r>
            <a:r>
              <a:rPr spc="-225" dirty="0"/>
              <a:t> </a:t>
            </a:r>
            <a:r>
              <a:rPr spc="55" dirty="0"/>
              <a:t>maintenance</a:t>
            </a:r>
            <a:r>
              <a:rPr spc="-220" dirty="0"/>
              <a:t> </a:t>
            </a:r>
            <a:r>
              <a:rPr spc="70" dirty="0"/>
              <a:t>and</a:t>
            </a:r>
            <a:r>
              <a:rPr spc="-220" dirty="0"/>
              <a:t> </a:t>
            </a:r>
            <a:r>
              <a:rPr dirty="0"/>
              <a:t>hello</a:t>
            </a:r>
            <a:r>
              <a:rPr spc="-220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spc="-10" dirty="0"/>
              <a:t>seamless </a:t>
            </a:r>
            <a:r>
              <a:rPr spc="-70" dirty="0"/>
              <a:t>scalability.</a:t>
            </a:r>
            <a:r>
              <a:rPr spc="-170" dirty="0"/>
              <a:t> </a:t>
            </a:r>
            <a:r>
              <a:rPr spc="-50" dirty="0"/>
              <a:t>Let's</a:t>
            </a:r>
            <a:r>
              <a:rPr spc="-165" dirty="0"/>
              <a:t> </a:t>
            </a:r>
            <a:r>
              <a:rPr spc="-25" dirty="0"/>
              <a:t>dive</a:t>
            </a:r>
            <a:r>
              <a:rPr spc="-165" dirty="0"/>
              <a:t> </a:t>
            </a:r>
            <a:r>
              <a:rPr dirty="0"/>
              <a:t>into</a:t>
            </a:r>
            <a:r>
              <a:rPr spc="-170" dirty="0"/>
              <a:t> </a:t>
            </a:r>
            <a:r>
              <a:rPr dirty="0"/>
              <a:t>the</a:t>
            </a:r>
            <a:r>
              <a:rPr spc="-165" dirty="0"/>
              <a:t> </a:t>
            </a:r>
            <a:r>
              <a:rPr dirty="0"/>
              <a:t>world</a:t>
            </a:r>
            <a:r>
              <a:rPr spc="-165" dirty="0"/>
              <a:t> </a:t>
            </a:r>
            <a:r>
              <a:rPr spc="-25" dirty="0"/>
              <a:t>of </a:t>
            </a:r>
            <a:r>
              <a:rPr spc="-75" dirty="0"/>
              <a:t>serverless</a:t>
            </a:r>
            <a:r>
              <a:rPr spc="-185" dirty="0"/>
              <a:t> </a:t>
            </a:r>
            <a:r>
              <a:rPr spc="45" dirty="0"/>
              <a:t>computing!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8538" y="1324076"/>
            <a:ext cx="4596765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b="1" spc="-105" dirty="0">
                <a:latin typeface="Verdana"/>
                <a:cs typeface="Verdana"/>
              </a:rPr>
              <a:t>Understanding</a:t>
            </a:r>
            <a:r>
              <a:rPr sz="2700" b="1" spc="-165" dirty="0">
                <a:latin typeface="Verdana"/>
                <a:cs typeface="Verdana"/>
              </a:rPr>
              <a:t> Serverless </a:t>
            </a:r>
            <a:r>
              <a:rPr sz="2700" b="1" spc="-35" dirty="0">
                <a:latin typeface="Verdana"/>
                <a:cs typeface="Verdana"/>
              </a:rPr>
              <a:t>Architecture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71" y="954901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1351" y="1331493"/>
            <a:ext cx="614362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-120" dirty="0">
                <a:latin typeface="Verdana"/>
                <a:cs typeface="Verdana"/>
              </a:rPr>
              <a:t>Unleashing</a:t>
            </a:r>
            <a:r>
              <a:rPr sz="2700" b="1" spc="-145" dirty="0">
                <a:latin typeface="Verdana"/>
                <a:cs typeface="Verdana"/>
              </a:rPr>
              <a:t> </a:t>
            </a:r>
            <a:r>
              <a:rPr sz="2700" b="1" spc="-125" dirty="0">
                <a:latin typeface="Verdana"/>
                <a:cs typeface="Verdana"/>
              </a:rPr>
              <a:t>DynamoDB's</a:t>
            </a:r>
            <a:r>
              <a:rPr sz="2700" b="1" spc="-145" dirty="0">
                <a:latin typeface="Verdana"/>
                <a:cs typeface="Verdana"/>
              </a:rPr>
              <a:t> </a:t>
            </a:r>
            <a:r>
              <a:rPr sz="2700" b="1" spc="-80" dirty="0">
                <a:latin typeface="Verdana"/>
                <a:cs typeface="Verdana"/>
              </a:rPr>
              <a:t>Potential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70396" y="826866"/>
            <a:ext cx="8319770" cy="2159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pc="-30" dirty="0"/>
              <a:t>Discover</a:t>
            </a:r>
            <a:r>
              <a:rPr spc="-175" dirty="0"/>
              <a:t> </a:t>
            </a:r>
            <a:r>
              <a:rPr dirty="0"/>
              <a:t>the</a:t>
            </a:r>
            <a:r>
              <a:rPr spc="-170" dirty="0"/>
              <a:t> </a:t>
            </a:r>
            <a:r>
              <a:rPr b="1" spc="-185" dirty="0">
                <a:latin typeface="Verdana"/>
                <a:cs typeface="Verdana"/>
              </a:rPr>
              <a:t>versatility</a:t>
            </a:r>
            <a:r>
              <a:rPr b="1" spc="-13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-170" dirty="0"/>
              <a:t> </a:t>
            </a:r>
            <a:r>
              <a:rPr dirty="0"/>
              <a:t>power</a:t>
            </a:r>
            <a:r>
              <a:rPr spc="-170" dirty="0"/>
              <a:t> </a:t>
            </a:r>
            <a:r>
              <a:rPr spc="-25" dirty="0"/>
              <a:t>of </a:t>
            </a:r>
            <a:r>
              <a:rPr dirty="0"/>
              <a:t>DynamoDB,</a:t>
            </a:r>
            <a:r>
              <a:rPr spc="-204" dirty="0"/>
              <a:t> </a:t>
            </a:r>
            <a:r>
              <a:rPr spc="-45" dirty="0"/>
              <a:t>a</a:t>
            </a:r>
            <a:r>
              <a:rPr spc="-204" dirty="0"/>
              <a:t> </a:t>
            </a:r>
            <a:r>
              <a:rPr spc="-35" dirty="0"/>
              <a:t>fully</a:t>
            </a:r>
            <a:r>
              <a:rPr spc="-200" dirty="0"/>
              <a:t> </a:t>
            </a:r>
            <a:r>
              <a:rPr spc="95" dirty="0"/>
              <a:t>managed</a:t>
            </a:r>
            <a:r>
              <a:rPr spc="-204" dirty="0"/>
              <a:t> </a:t>
            </a:r>
            <a:r>
              <a:rPr spc="-10" dirty="0"/>
              <a:t>NoSQL </a:t>
            </a:r>
            <a:r>
              <a:rPr dirty="0"/>
              <a:t>database</a:t>
            </a:r>
            <a:r>
              <a:rPr spc="-225" dirty="0"/>
              <a:t> </a:t>
            </a:r>
            <a:r>
              <a:rPr spc="-90" dirty="0"/>
              <a:t>service.</a:t>
            </a:r>
            <a:r>
              <a:rPr spc="-220" dirty="0"/>
              <a:t> </a:t>
            </a:r>
            <a:r>
              <a:rPr spc="-10" dirty="0"/>
              <a:t>Learn</a:t>
            </a:r>
            <a:r>
              <a:rPr spc="-225" dirty="0"/>
              <a:t> </a:t>
            </a:r>
            <a:r>
              <a:rPr spc="90" dirty="0"/>
              <a:t>how</a:t>
            </a:r>
            <a:r>
              <a:rPr spc="-220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spc="-40" dirty="0"/>
              <a:t>leverage</a:t>
            </a:r>
            <a:r>
              <a:rPr spc="-220" dirty="0"/>
              <a:t> </a:t>
            </a:r>
            <a:r>
              <a:rPr spc="-25" dirty="0"/>
              <a:t>its </a:t>
            </a:r>
            <a:r>
              <a:rPr dirty="0"/>
              <a:t>capabilities</a:t>
            </a:r>
            <a:r>
              <a:rPr spc="-204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10" dirty="0"/>
              <a:t>efﬁciently</a:t>
            </a:r>
            <a:r>
              <a:rPr spc="-200" dirty="0"/>
              <a:t> </a:t>
            </a:r>
            <a:r>
              <a:rPr spc="80" dirty="0"/>
              <a:t>manage</a:t>
            </a:r>
            <a:r>
              <a:rPr spc="-200" dirty="0"/>
              <a:t> </a:t>
            </a:r>
            <a:r>
              <a:rPr spc="-10" dirty="0"/>
              <a:t>employee </a:t>
            </a:r>
            <a:r>
              <a:rPr dirty="0"/>
              <a:t>data</a:t>
            </a:r>
            <a:r>
              <a:rPr spc="-235" dirty="0"/>
              <a:t> </a:t>
            </a:r>
            <a:r>
              <a:rPr spc="70" dirty="0"/>
              <a:t>and</a:t>
            </a:r>
            <a:r>
              <a:rPr spc="-229" dirty="0"/>
              <a:t> </a:t>
            </a:r>
            <a:r>
              <a:rPr spc="-10" dirty="0"/>
              <a:t>beyond.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78840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58"/>
            <a:ext cx="6317615" cy="324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3000" spc="75" dirty="0">
                <a:solidFill>
                  <a:srgbClr val="FFFFFF"/>
                </a:solidFill>
                <a:latin typeface="Verdana"/>
                <a:cs typeface="Verdana"/>
              </a:rPr>
              <a:t>Empower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3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-65" dirty="0">
                <a:solidFill>
                  <a:srgbClr val="FFFFFF"/>
                </a:solidFill>
                <a:latin typeface="Verdana"/>
                <a:cs typeface="Verdana"/>
              </a:rPr>
              <a:t>agility</a:t>
            </a:r>
            <a:r>
              <a:rPr sz="31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000" spc="-105" dirty="0">
                <a:solidFill>
                  <a:srgbClr val="FFFFFF"/>
                </a:solidFill>
                <a:latin typeface="Verdana"/>
                <a:cs typeface="Verdana"/>
              </a:rPr>
              <a:t>Gateway.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seamlessly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000" spc="80" dirty="0">
                <a:solidFill>
                  <a:srgbClr val="FFFFFF"/>
                </a:solidFill>
                <a:latin typeface="Verdana"/>
                <a:cs typeface="Verdana"/>
              </a:rPr>
              <a:t>DynamoDB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robust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3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3" y="2145245"/>
            <a:ext cx="64617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130" dirty="0">
                <a:solidFill>
                  <a:srgbClr val="FFFFFF"/>
                </a:solidFill>
                <a:latin typeface="Verdana"/>
                <a:cs typeface="Verdana"/>
              </a:rPr>
              <a:t>Empowering</a:t>
            </a:r>
            <a:r>
              <a:rPr sz="31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b="1" spc="-1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15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b="1" spc="-30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315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b="1" spc="-145" dirty="0">
                <a:solidFill>
                  <a:srgbClr val="FFFFFF"/>
                </a:solidFill>
                <a:latin typeface="Verdana"/>
                <a:cs typeface="Verdana"/>
              </a:rPr>
              <a:t>Gateway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70"/>
            <a:ext cx="6374130" cy="23304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Architect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r>
              <a:rPr sz="30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scalable 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serverless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We'll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practices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designing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efﬁcient</a:t>
            </a:r>
            <a:r>
              <a:rPr sz="3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6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85" dirty="0">
                <a:solidFill>
                  <a:srgbClr val="FFFFFF"/>
                </a:solidFill>
                <a:latin typeface="Verdana"/>
                <a:cs typeface="Verdana"/>
              </a:rPr>
              <a:t>Designing</a:t>
            </a:r>
            <a:r>
              <a:rPr sz="275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1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75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1" spc="-13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75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1" spc="-8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1" y="2694495"/>
            <a:ext cx="6445885" cy="2787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-30" dirty="0">
                <a:latin typeface="Verdana"/>
                <a:cs typeface="Verdana"/>
              </a:rPr>
              <a:t>Leverage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b="1" spc="-185" dirty="0">
                <a:latin typeface="Verdana"/>
                <a:cs typeface="Verdana"/>
              </a:rPr>
              <a:t>ﬂexibility</a:t>
            </a:r>
            <a:r>
              <a:rPr sz="3000" b="1" spc="-15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of </a:t>
            </a:r>
            <a:r>
              <a:rPr sz="3000" dirty="0">
                <a:latin typeface="Verdana"/>
                <a:cs typeface="Verdana"/>
              </a:rPr>
              <a:t>DynamoDB's</a:t>
            </a:r>
            <a:r>
              <a:rPr sz="3000" spc="-1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data</a:t>
            </a:r>
            <a:r>
              <a:rPr sz="3000" spc="-114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model</a:t>
            </a:r>
            <a:r>
              <a:rPr sz="3000" spc="-114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to </a:t>
            </a:r>
            <a:r>
              <a:rPr sz="3000" spc="-20" dirty="0">
                <a:latin typeface="Verdana"/>
                <a:cs typeface="Verdana"/>
              </a:rPr>
              <a:t>create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tailored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solution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for </a:t>
            </a:r>
            <a:r>
              <a:rPr sz="3000" spc="90" dirty="0">
                <a:latin typeface="Verdana"/>
                <a:cs typeface="Verdana"/>
              </a:rPr>
              <a:t>managing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employee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information. </a:t>
            </a:r>
            <a:r>
              <a:rPr sz="3000" spc="-50" dirty="0">
                <a:latin typeface="Verdana"/>
                <a:cs typeface="Verdana"/>
              </a:rPr>
              <a:t>Let's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explore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best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practices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data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modeling.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30464"/>
            <a:ext cx="5671185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b="1" spc="-130" dirty="0">
                <a:latin typeface="Verdana"/>
                <a:cs typeface="Verdana"/>
              </a:rPr>
              <a:t>Implementing </a:t>
            </a:r>
            <a:r>
              <a:rPr sz="2700" b="1" spc="-95" dirty="0">
                <a:latin typeface="Verdana"/>
                <a:cs typeface="Verdana"/>
              </a:rPr>
              <a:t>DynamoDB</a:t>
            </a:r>
            <a:r>
              <a:rPr sz="2700" b="1" spc="-125" dirty="0">
                <a:latin typeface="Verdana"/>
                <a:cs typeface="Verdana"/>
              </a:rPr>
              <a:t> </a:t>
            </a:r>
            <a:r>
              <a:rPr sz="2700" b="1" spc="-40" dirty="0">
                <a:latin typeface="Verdana"/>
                <a:cs typeface="Verdana"/>
              </a:rPr>
              <a:t>Data </a:t>
            </a:r>
            <a:r>
              <a:rPr sz="2700" b="1" spc="-10" dirty="0">
                <a:latin typeface="Verdana"/>
                <a:cs typeface="Verdana"/>
              </a:rPr>
              <a:t>Model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0" y="3702558"/>
            <a:ext cx="5935980" cy="2787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-50" dirty="0">
                <a:solidFill>
                  <a:srgbClr val="FFFFFF"/>
                </a:solidFill>
                <a:latin typeface="Verdana"/>
                <a:cs typeface="Verdana"/>
              </a:rPr>
              <a:t>Craft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45" dirty="0">
                <a:solidFill>
                  <a:srgbClr val="FFFFFF"/>
                </a:solidFill>
                <a:latin typeface="Verdana"/>
                <a:cs typeface="Verdana"/>
              </a:rPr>
              <a:t>intuitive</a:t>
            </a:r>
            <a:r>
              <a:rPr sz="30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secure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endpoints</a:t>
            </a:r>
            <a:r>
              <a:rPr sz="3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000" spc="80" dirty="0">
                <a:solidFill>
                  <a:srgbClr val="FFFFFF"/>
                </a:solidFill>
                <a:latin typeface="Verdana"/>
                <a:cs typeface="Verdana"/>
              </a:rPr>
              <a:t>DynamoDB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We'll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delve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endpoints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seamless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0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12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41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b="1" spc="-36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41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b="1" spc="-100" dirty="0">
                <a:solidFill>
                  <a:srgbClr val="FFFFFF"/>
                </a:solidFill>
                <a:latin typeface="Verdana"/>
                <a:cs typeface="Verdana"/>
              </a:rPr>
              <a:t>Endpoints</a:t>
            </a:r>
            <a:endParaRPr sz="4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58"/>
            <a:ext cx="6060440" cy="23304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Prioritize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6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0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optimize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serverless </a:t>
            </a:r>
            <a:r>
              <a:rPr sz="3000" spc="-60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sz="3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essential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securing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maximizing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efﬁciency.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1" y="2154770"/>
            <a:ext cx="4260850" cy="7810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700" b="1" spc="-85" dirty="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sz="27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14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27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700" b="1" spc="-3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327</Words>
  <Application>Microsoft Office PowerPoint</Application>
  <PresentationFormat>Custom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Verdana</vt:lpstr>
      <vt:lpstr>Office Theme</vt:lpstr>
      <vt:lpstr>PowerPoint Presentation</vt:lpstr>
      <vt:lpstr>Welcome to the Revolution</vt:lpstr>
      <vt:lpstr>Embrace the ﬂexibility and scalability of serverless architecture. Say goodbye to server maintenance and hello to seamless scalability. Let's dive into the world of serverless computing!</vt:lpstr>
      <vt:lpstr>Discover the versatility and power of DynamoDB, a fully managed NoSQL database service. Learn how to leverage its capabilities to efﬁciently manage employee data and beyond.</vt:lpstr>
      <vt:lpstr>Empowering with API Gateway</vt:lpstr>
      <vt:lpstr>Designing the Project Architecture</vt:lpstr>
      <vt:lpstr>Implementing DynamoDB Data Model</vt:lpstr>
      <vt:lpstr>Building API Endpoints</vt:lpstr>
      <vt:lpstr>Enhancing Security and Performance</vt:lpstr>
      <vt:lpstr>Revolutionize employee management with a serverless DynamoDB project. Embrace the future of technology to create a seamless, scalable, and efﬁcient system.</vt:lpstr>
      <vt:lpstr>PowerPoint Presentation</vt:lpstr>
      <vt:lpstr>PowerPoint Presentation</vt:lpstr>
      <vt:lpstr>Empower Your Team with Serverless DynamoDB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keert</dc:creator>
  <cp:lastModifiedBy>keerthipadmanabham@outlook.com</cp:lastModifiedBy>
  <cp:revision>1</cp:revision>
  <dcterms:created xsi:type="dcterms:W3CDTF">2024-03-30T06:46:28Z</dcterms:created>
  <dcterms:modified xsi:type="dcterms:W3CDTF">2024-03-30T07:02:25Z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2024-03-30T00:00:00Z</vt:filetime>
  </property>
  <property fmtid="{D5CDD505-2E9C-101B-9397-08002B2CF9AE}" pid="5" name="Producer">
    <vt:lpwstr>3-Heights(TM) PDF Security Shell 4.8.25.2 (http://www.pdf-tools.com)</vt:lpwstr>
  </property>
</Properties>
</file>