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20" r:id="rId3"/>
    <p:sldId id="321" r:id="rId4"/>
    <p:sldId id="266" r:id="rId5"/>
    <p:sldId id="285" r:id="rId6"/>
    <p:sldId id="323" r:id="rId7"/>
    <p:sldId id="322" r:id="rId8"/>
    <p:sldId id="32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A1D"/>
    <a:srgbClr val="535559"/>
    <a:srgbClr val="FDE6D2"/>
    <a:srgbClr val="BFBFBF"/>
    <a:srgbClr val="F2F2F4"/>
    <a:srgbClr val="EDEDEF"/>
    <a:srgbClr val="ECBC90"/>
    <a:srgbClr val="F3F3F3"/>
    <a:srgbClr val="6F6F6F"/>
    <a:srgbClr val="81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23" autoAdjust="0"/>
    <p:restoredTop sz="95742" autoAdjust="0"/>
  </p:normalViewPr>
  <p:slideViewPr>
    <p:cSldViewPr snapToGrid="0">
      <p:cViewPr varScale="1">
        <p:scale>
          <a:sx n="112" d="100"/>
          <a:sy n="112" d="100"/>
        </p:scale>
        <p:origin x="10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da-DK" sz="1800" b="0" i="0" baseline="0" dirty="0" smtClean="0"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Dolor sit amet</a:t>
            </a:r>
            <a:endParaRPr lang="en-GB" dirty="0">
              <a:effectLst/>
              <a:latin typeface="PF DinDisplay Pro Light" panose="02000506000000020004" pitchFamily="50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EE8A1D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535559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22800"/>
        <c:axId val="316723360"/>
      </c:barChart>
      <c:catAx>
        <c:axId val="31672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16723360"/>
        <c:crosses val="autoZero"/>
        <c:auto val="1"/>
        <c:lblAlgn val="ctr"/>
        <c:lblOffset val="100"/>
        <c:noMultiLvlLbl val="0"/>
      </c:catAx>
      <c:valAx>
        <c:axId val="316723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ea typeface="+mn-ea"/>
                <a:cs typeface="+mn-cs"/>
              </a:defRPr>
            </a:pPr>
            <a:endParaRPr lang="en-US"/>
          </a:p>
        </c:txPr>
        <c:crossAx val="31672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F DinDisplay Pro Light" panose="02000506000000020004" pitchFamily="50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da-DK" sz="1800" b="0" i="0" baseline="0" dirty="0" smtClean="0"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Lorem ipsum dolor</a:t>
            </a:r>
            <a:endParaRPr lang="en-GB" dirty="0">
              <a:effectLst/>
              <a:latin typeface="PF DinDisplay Pro Light" panose="02000506000000020004" pitchFamily="50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535559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DE6D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BFBFBF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EE8A1D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F DinDisplay Pro Light" panose="02000506000000020004" pitchFamily="50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E2DAC7-5323-43CA-ADB8-C74D01AE9DD7}" type="doc">
      <dgm:prSet loTypeId="urn:microsoft.com/office/officeart/2005/8/layout/radial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8953E53D-B471-4695-86AD-2178C64A4E21}">
      <dgm:prSet phldrT="[Text]"/>
      <dgm:spPr>
        <a:solidFill>
          <a:srgbClr val="EE8A1D"/>
        </a:solidFill>
      </dgm:spPr>
      <dgm:t>
        <a:bodyPr/>
        <a:lstStyle/>
        <a:p>
          <a:r>
            <a:rPr lang="en-GB" dirty="0" err="1" smtClean="0">
              <a:latin typeface="Arial" panose="020B0604020202020204" pitchFamily="34" charset="0"/>
              <a:cs typeface="Arial" panose="020B0604020202020204" pitchFamily="34" charset="0"/>
            </a:rPr>
            <a:t>Lorem</a:t>
          </a:r>
          <a:r>
            <a:rPr lang="en-GB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dirty="0" err="1" smtClean="0">
              <a:latin typeface="Arial" panose="020B0604020202020204" pitchFamily="34" charset="0"/>
              <a:cs typeface="Arial" panose="020B0604020202020204" pitchFamily="34" charset="0"/>
            </a:rPr>
            <a:t>ipsum</a:t>
          </a:r>
          <a:r>
            <a:rPr lang="en-GB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en-GB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D9D04D6-F68D-4FDC-B6A7-6D92FA3003A4}" type="parTrans" cxnId="{1D01CCF0-075B-4598-8E89-BE7DAF062387}">
      <dgm:prSet/>
      <dgm:spPr/>
      <dgm:t>
        <a:bodyPr/>
        <a:lstStyle/>
        <a:p>
          <a:endParaRPr lang="en-GB"/>
        </a:p>
      </dgm:t>
    </dgm:pt>
    <dgm:pt modelId="{57C3CA77-0F30-4C9E-BEC3-7E3F266A110B}" type="sibTrans" cxnId="{1D01CCF0-075B-4598-8E89-BE7DAF062387}">
      <dgm:prSet/>
      <dgm:spPr/>
      <dgm:t>
        <a:bodyPr/>
        <a:lstStyle/>
        <a:p>
          <a:endParaRPr lang="en-GB"/>
        </a:p>
      </dgm:t>
    </dgm:pt>
    <dgm:pt modelId="{30F6F0CC-5740-43EE-BFF1-4D2A7C1445BC}">
      <dgm:prSet phldrT="[Text]"/>
      <dgm:spPr>
        <a:solidFill>
          <a:srgbClr val="535559"/>
        </a:solidFill>
      </dgm:spPr>
      <dgm:t>
        <a:bodyPr/>
        <a:lstStyle/>
        <a:p>
          <a:r>
            <a:rPr lang="en-GB" dirty="0" smtClean="0">
              <a:latin typeface="Arial" panose="020B0604020202020204" pitchFamily="34" charset="0"/>
              <a:cs typeface="Arial" panose="020B0604020202020204" pitchFamily="34" charset="0"/>
            </a:rPr>
            <a:t>A</a:t>
          </a:r>
          <a:endParaRPr lang="en-GB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F150E6-8293-43A3-BF7A-90D7DBE610D7}" type="parTrans" cxnId="{ED09887D-C07B-4D66-BEBD-FFF0F7F084A3}">
      <dgm:prSet/>
      <dgm:spPr/>
      <dgm:t>
        <a:bodyPr/>
        <a:lstStyle/>
        <a:p>
          <a:endParaRPr lang="en-GB"/>
        </a:p>
      </dgm:t>
    </dgm:pt>
    <dgm:pt modelId="{8608B1CF-E8B3-45E1-B1E8-6E987B714F5A}" type="sibTrans" cxnId="{ED09887D-C07B-4D66-BEBD-FFF0F7F084A3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8DFFF1FD-90A9-4B75-B6CA-6DCFBB34C0C2}">
      <dgm:prSet phldrT="[Text]"/>
      <dgm:spPr>
        <a:solidFill>
          <a:srgbClr val="EE8A1D"/>
        </a:solidFill>
      </dgm:spPr>
      <dgm:t>
        <a:bodyPr/>
        <a:lstStyle/>
        <a:p>
          <a:r>
            <a:rPr lang="en-GB" smtClean="0">
              <a:latin typeface="Arial" panose="020B0604020202020204" pitchFamily="34" charset="0"/>
              <a:cs typeface="Arial" panose="020B0604020202020204" pitchFamily="34" charset="0"/>
            </a:rPr>
            <a:t>B</a:t>
          </a:r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2C3C20-C87E-49E1-8C93-2B16F01E4BDB}" type="parTrans" cxnId="{636CC79C-BDE9-4DAE-83BD-D9093071D4D9}">
      <dgm:prSet/>
      <dgm:spPr/>
      <dgm:t>
        <a:bodyPr/>
        <a:lstStyle/>
        <a:p>
          <a:endParaRPr lang="en-GB"/>
        </a:p>
      </dgm:t>
    </dgm:pt>
    <dgm:pt modelId="{1F029AB3-31EC-4D85-A632-7AD1E45BA801}" type="sibTrans" cxnId="{636CC79C-BDE9-4DAE-83BD-D9093071D4D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9C0402E4-F13B-4649-8CB7-F9FCA8834081}">
      <dgm:prSet phldrT="[Text]"/>
      <dgm:spPr>
        <a:solidFill>
          <a:srgbClr val="FDE6D2"/>
        </a:solidFill>
      </dgm:spPr>
      <dgm:t>
        <a:bodyPr/>
        <a:lstStyle/>
        <a:p>
          <a:r>
            <a:rPr lang="en-GB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C</a:t>
          </a:r>
          <a:endParaRPr lang="en-GB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29485B2-7C6F-42AC-9090-028B1BB8CD2C}" type="parTrans" cxnId="{D55DF97E-74DC-4EDB-BFA7-87180AA0FC9B}">
      <dgm:prSet/>
      <dgm:spPr/>
      <dgm:t>
        <a:bodyPr/>
        <a:lstStyle/>
        <a:p>
          <a:endParaRPr lang="en-GB"/>
        </a:p>
      </dgm:t>
    </dgm:pt>
    <dgm:pt modelId="{5F77B677-8346-43C2-BF19-61A983694397}" type="sibTrans" cxnId="{D55DF97E-74DC-4EDB-BFA7-87180AA0FC9B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BA19F1E6-02C6-455D-B4F0-26AA3C2F045C}">
      <dgm:prSet phldrT="[Text]"/>
      <dgm:spPr>
        <a:solidFill>
          <a:srgbClr val="535559"/>
        </a:solidFill>
      </dgm:spPr>
      <dgm:t>
        <a:bodyPr/>
        <a:lstStyle/>
        <a:p>
          <a:r>
            <a:rPr lang="en-GB" smtClean="0">
              <a:latin typeface="Arial" panose="020B0604020202020204" pitchFamily="34" charset="0"/>
              <a:cs typeface="Arial" panose="020B0604020202020204" pitchFamily="34" charset="0"/>
            </a:rPr>
            <a:t>D</a:t>
          </a:r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B2CBEE-0029-45B5-B446-E772835C8768}" type="parTrans" cxnId="{CF244E4D-0D6D-4416-BAB6-39D141626BF2}">
      <dgm:prSet/>
      <dgm:spPr/>
      <dgm:t>
        <a:bodyPr/>
        <a:lstStyle/>
        <a:p>
          <a:endParaRPr lang="en-GB"/>
        </a:p>
      </dgm:t>
    </dgm:pt>
    <dgm:pt modelId="{03F8D312-F530-48B6-B0BC-12E7E7DEB99B}" type="sibTrans" cxnId="{CF244E4D-0D6D-4416-BAB6-39D141626BF2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35BA2729-AC0A-4E28-9D17-BAAFEE6F4FEC}">
      <dgm:prSet/>
      <dgm:spPr>
        <a:solidFill>
          <a:srgbClr val="FDE6D2"/>
        </a:solidFill>
      </dgm:spPr>
      <dgm:t>
        <a:bodyPr/>
        <a:lstStyle/>
        <a:p>
          <a:r>
            <a:rPr lang="en-GB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E</a:t>
          </a:r>
          <a:endParaRPr lang="en-GB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B1DE9F-E34B-4E5F-A94F-26DEB0821DFF}" type="parTrans" cxnId="{F829DCDC-B10B-4E2D-9A04-133DDF3545A5}">
      <dgm:prSet/>
      <dgm:spPr/>
      <dgm:t>
        <a:bodyPr/>
        <a:lstStyle/>
        <a:p>
          <a:endParaRPr lang="en-GB"/>
        </a:p>
      </dgm:t>
    </dgm:pt>
    <dgm:pt modelId="{AFC8AA40-7268-4446-9211-707CAC455D8C}" type="sibTrans" cxnId="{F829DCDC-B10B-4E2D-9A04-133DDF3545A5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89EBAC29-7468-4292-9FE9-EDE9461CD771}" type="pres">
      <dgm:prSet presAssocID="{52E2DAC7-5323-43CA-ADB8-C74D01AE9DD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AD01142A-FFE6-4110-84A3-A82618314E5D}" type="pres">
      <dgm:prSet presAssocID="{8953E53D-B471-4695-86AD-2178C64A4E21}" presName="centerShape" presStyleLbl="node0" presStyleIdx="0" presStyleCnt="1"/>
      <dgm:spPr/>
      <dgm:t>
        <a:bodyPr/>
        <a:lstStyle/>
        <a:p>
          <a:endParaRPr lang="en-GB"/>
        </a:p>
      </dgm:t>
    </dgm:pt>
    <dgm:pt modelId="{0AB5CCBF-2236-4512-AEAB-259FEB9A8421}" type="pres">
      <dgm:prSet presAssocID="{30F6F0CC-5740-43EE-BFF1-4D2A7C1445B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E9EA4EC-0BB9-4FFD-A911-0C682B7C2853}" type="pres">
      <dgm:prSet presAssocID="{30F6F0CC-5740-43EE-BFF1-4D2A7C1445BC}" presName="dummy" presStyleCnt="0"/>
      <dgm:spPr/>
    </dgm:pt>
    <dgm:pt modelId="{2C2DB0BF-8B1A-4AAF-865D-613A504AD77C}" type="pres">
      <dgm:prSet presAssocID="{8608B1CF-E8B3-45E1-B1E8-6E987B714F5A}" presName="sibTrans" presStyleLbl="sibTrans2D1" presStyleIdx="0" presStyleCnt="5"/>
      <dgm:spPr/>
      <dgm:t>
        <a:bodyPr/>
        <a:lstStyle/>
        <a:p>
          <a:endParaRPr lang="en-GB"/>
        </a:p>
      </dgm:t>
    </dgm:pt>
    <dgm:pt modelId="{FBECD6A3-4131-4F6D-9B7C-026E5DD6310A}" type="pres">
      <dgm:prSet presAssocID="{8DFFF1FD-90A9-4B75-B6CA-6DCFBB34C0C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CC419ED-CF8D-470C-9BD5-0FBF101E0BF8}" type="pres">
      <dgm:prSet presAssocID="{8DFFF1FD-90A9-4B75-B6CA-6DCFBB34C0C2}" presName="dummy" presStyleCnt="0"/>
      <dgm:spPr/>
    </dgm:pt>
    <dgm:pt modelId="{BDB46560-1981-4912-80DC-10F3D836BF09}" type="pres">
      <dgm:prSet presAssocID="{1F029AB3-31EC-4D85-A632-7AD1E45BA801}" presName="sibTrans" presStyleLbl="sibTrans2D1" presStyleIdx="1" presStyleCnt="5"/>
      <dgm:spPr/>
      <dgm:t>
        <a:bodyPr/>
        <a:lstStyle/>
        <a:p>
          <a:endParaRPr lang="en-GB"/>
        </a:p>
      </dgm:t>
    </dgm:pt>
    <dgm:pt modelId="{1E892D5F-B00E-4E2B-8196-3E3AA4E96679}" type="pres">
      <dgm:prSet presAssocID="{9C0402E4-F13B-4649-8CB7-F9FCA883408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2F35402-D78B-4A99-9857-D1AA9B39E82C}" type="pres">
      <dgm:prSet presAssocID="{9C0402E4-F13B-4649-8CB7-F9FCA8834081}" presName="dummy" presStyleCnt="0"/>
      <dgm:spPr/>
    </dgm:pt>
    <dgm:pt modelId="{927354D5-3ADD-46BD-BCC2-9A79C8B26D22}" type="pres">
      <dgm:prSet presAssocID="{5F77B677-8346-43C2-BF19-61A983694397}" presName="sibTrans" presStyleLbl="sibTrans2D1" presStyleIdx="2" presStyleCnt="5"/>
      <dgm:spPr/>
      <dgm:t>
        <a:bodyPr/>
        <a:lstStyle/>
        <a:p>
          <a:endParaRPr lang="en-GB"/>
        </a:p>
      </dgm:t>
    </dgm:pt>
    <dgm:pt modelId="{77B61C0C-A396-4B64-81AE-66B1AB83E380}" type="pres">
      <dgm:prSet presAssocID="{BA19F1E6-02C6-455D-B4F0-26AA3C2F045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DFE4A95-FA1F-44B9-9304-A4515E5E1FA8}" type="pres">
      <dgm:prSet presAssocID="{BA19F1E6-02C6-455D-B4F0-26AA3C2F045C}" presName="dummy" presStyleCnt="0"/>
      <dgm:spPr/>
    </dgm:pt>
    <dgm:pt modelId="{5A9125C7-57D9-49A4-B21A-A31791187E4D}" type="pres">
      <dgm:prSet presAssocID="{03F8D312-F530-48B6-B0BC-12E7E7DEB99B}" presName="sibTrans" presStyleLbl="sibTrans2D1" presStyleIdx="3" presStyleCnt="5"/>
      <dgm:spPr/>
      <dgm:t>
        <a:bodyPr/>
        <a:lstStyle/>
        <a:p>
          <a:endParaRPr lang="en-GB"/>
        </a:p>
      </dgm:t>
    </dgm:pt>
    <dgm:pt modelId="{EDF03796-1C1B-4EB9-A859-779FCD5F5FDD}" type="pres">
      <dgm:prSet presAssocID="{35BA2729-AC0A-4E28-9D17-BAAFEE6F4FE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92E474-3EDA-45D7-A98D-145197972B21}" type="pres">
      <dgm:prSet presAssocID="{35BA2729-AC0A-4E28-9D17-BAAFEE6F4FEC}" presName="dummy" presStyleCnt="0"/>
      <dgm:spPr/>
    </dgm:pt>
    <dgm:pt modelId="{A30157D5-6C43-40BC-B54A-D4025540B564}" type="pres">
      <dgm:prSet presAssocID="{AFC8AA40-7268-4446-9211-707CAC455D8C}" presName="sibTrans" presStyleLbl="sibTrans2D1" presStyleIdx="4" presStyleCnt="5"/>
      <dgm:spPr/>
      <dgm:t>
        <a:bodyPr/>
        <a:lstStyle/>
        <a:p>
          <a:endParaRPr lang="en-GB"/>
        </a:p>
      </dgm:t>
    </dgm:pt>
  </dgm:ptLst>
  <dgm:cxnLst>
    <dgm:cxn modelId="{CF244E4D-0D6D-4416-BAB6-39D141626BF2}" srcId="{8953E53D-B471-4695-86AD-2178C64A4E21}" destId="{BA19F1E6-02C6-455D-B4F0-26AA3C2F045C}" srcOrd="3" destOrd="0" parTransId="{F7B2CBEE-0029-45B5-B446-E772835C8768}" sibTransId="{03F8D312-F530-48B6-B0BC-12E7E7DEB99B}"/>
    <dgm:cxn modelId="{636CC79C-BDE9-4DAE-83BD-D9093071D4D9}" srcId="{8953E53D-B471-4695-86AD-2178C64A4E21}" destId="{8DFFF1FD-90A9-4B75-B6CA-6DCFBB34C0C2}" srcOrd="1" destOrd="0" parTransId="{112C3C20-C87E-49E1-8C93-2B16F01E4BDB}" sibTransId="{1F029AB3-31EC-4D85-A632-7AD1E45BA801}"/>
    <dgm:cxn modelId="{6905CFA2-0511-46EA-8BD7-0CD03DEEA658}" type="presOf" srcId="{1F029AB3-31EC-4D85-A632-7AD1E45BA801}" destId="{BDB46560-1981-4912-80DC-10F3D836BF09}" srcOrd="0" destOrd="0" presId="urn:microsoft.com/office/officeart/2005/8/layout/radial6"/>
    <dgm:cxn modelId="{ED09887D-C07B-4D66-BEBD-FFF0F7F084A3}" srcId="{8953E53D-B471-4695-86AD-2178C64A4E21}" destId="{30F6F0CC-5740-43EE-BFF1-4D2A7C1445BC}" srcOrd="0" destOrd="0" parTransId="{64F150E6-8293-43A3-BF7A-90D7DBE610D7}" sibTransId="{8608B1CF-E8B3-45E1-B1E8-6E987B714F5A}"/>
    <dgm:cxn modelId="{D55DF97E-74DC-4EDB-BFA7-87180AA0FC9B}" srcId="{8953E53D-B471-4695-86AD-2178C64A4E21}" destId="{9C0402E4-F13B-4649-8CB7-F9FCA8834081}" srcOrd="2" destOrd="0" parTransId="{729485B2-7C6F-42AC-9090-028B1BB8CD2C}" sibTransId="{5F77B677-8346-43C2-BF19-61A983694397}"/>
    <dgm:cxn modelId="{AA2D6062-C786-4881-ADE5-83D82E275C96}" type="presOf" srcId="{52E2DAC7-5323-43CA-ADB8-C74D01AE9DD7}" destId="{89EBAC29-7468-4292-9FE9-EDE9461CD771}" srcOrd="0" destOrd="0" presId="urn:microsoft.com/office/officeart/2005/8/layout/radial6"/>
    <dgm:cxn modelId="{CE19563E-35AD-4290-91B1-5BD5683401F1}" type="presOf" srcId="{35BA2729-AC0A-4E28-9D17-BAAFEE6F4FEC}" destId="{EDF03796-1C1B-4EB9-A859-779FCD5F5FDD}" srcOrd="0" destOrd="0" presId="urn:microsoft.com/office/officeart/2005/8/layout/radial6"/>
    <dgm:cxn modelId="{57B9AA91-C564-4BD9-929B-15A461B33135}" type="presOf" srcId="{9C0402E4-F13B-4649-8CB7-F9FCA8834081}" destId="{1E892D5F-B00E-4E2B-8196-3E3AA4E96679}" srcOrd="0" destOrd="0" presId="urn:microsoft.com/office/officeart/2005/8/layout/radial6"/>
    <dgm:cxn modelId="{945A6D4A-4DEF-41C8-B69C-77DB863441B3}" type="presOf" srcId="{03F8D312-F530-48B6-B0BC-12E7E7DEB99B}" destId="{5A9125C7-57D9-49A4-B21A-A31791187E4D}" srcOrd="0" destOrd="0" presId="urn:microsoft.com/office/officeart/2005/8/layout/radial6"/>
    <dgm:cxn modelId="{F829DCDC-B10B-4E2D-9A04-133DDF3545A5}" srcId="{8953E53D-B471-4695-86AD-2178C64A4E21}" destId="{35BA2729-AC0A-4E28-9D17-BAAFEE6F4FEC}" srcOrd="4" destOrd="0" parTransId="{14B1DE9F-E34B-4E5F-A94F-26DEB0821DFF}" sibTransId="{AFC8AA40-7268-4446-9211-707CAC455D8C}"/>
    <dgm:cxn modelId="{4050860C-C1D8-46F5-9449-5080F2FACB50}" type="presOf" srcId="{8608B1CF-E8B3-45E1-B1E8-6E987B714F5A}" destId="{2C2DB0BF-8B1A-4AAF-865D-613A504AD77C}" srcOrd="0" destOrd="0" presId="urn:microsoft.com/office/officeart/2005/8/layout/radial6"/>
    <dgm:cxn modelId="{634964A6-7714-476F-A3BD-4F53979546E3}" type="presOf" srcId="{BA19F1E6-02C6-455D-B4F0-26AA3C2F045C}" destId="{77B61C0C-A396-4B64-81AE-66B1AB83E380}" srcOrd="0" destOrd="0" presId="urn:microsoft.com/office/officeart/2005/8/layout/radial6"/>
    <dgm:cxn modelId="{C2A54774-47CE-44F8-A24B-5E95EB15216A}" type="presOf" srcId="{8953E53D-B471-4695-86AD-2178C64A4E21}" destId="{AD01142A-FFE6-4110-84A3-A82618314E5D}" srcOrd="0" destOrd="0" presId="urn:microsoft.com/office/officeart/2005/8/layout/radial6"/>
    <dgm:cxn modelId="{54F09AB7-C2E9-449E-8255-3D968A3BA4C8}" type="presOf" srcId="{5F77B677-8346-43C2-BF19-61A983694397}" destId="{927354D5-3ADD-46BD-BCC2-9A79C8B26D22}" srcOrd="0" destOrd="0" presId="urn:microsoft.com/office/officeart/2005/8/layout/radial6"/>
    <dgm:cxn modelId="{1D01CCF0-075B-4598-8E89-BE7DAF062387}" srcId="{52E2DAC7-5323-43CA-ADB8-C74D01AE9DD7}" destId="{8953E53D-B471-4695-86AD-2178C64A4E21}" srcOrd="0" destOrd="0" parTransId="{CD9D04D6-F68D-4FDC-B6A7-6D92FA3003A4}" sibTransId="{57C3CA77-0F30-4C9E-BEC3-7E3F266A110B}"/>
    <dgm:cxn modelId="{E53162EF-ED11-4FD4-9559-870E07EDB743}" type="presOf" srcId="{AFC8AA40-7268-4446-9211-707CAC455D8C}" destId="{A30157D5-6C43-40BC-B54A-D4025540B564}" srcOrd="0" destOrd="0" presId="urn:microsoft.com/office/officeart/2005/8/layout/radial6"/>
    <dgm:cxn modelId="{5C95B13E-060E-4793-BA70-A940FB2EA206}" type="presOf" srcId="{8DFFF1FD-90A9-4B75-B6CA-6DCFBB34C0C2}" destId="{FBECD6A3-4131-4F6D-9B7C-026E5DD6310A}" srcOrd="0" destOrd="0" presId="urn:microsoft.com/office/officeart/2005/8/layout/radial6"/>
    <dgm:cxn modelId="{79EC7988-BE34-41FC-B730-BEBB25509481}" type="presOf" srcId="{30F6F0CC-5740-43EE-BFF1-4D2A7C1445BC}" destId="{0AB5CCBF-2236-4512-AEAB-259FEB9A8421}" srcOrd="0" destOrd="0" presId="urn:microsoft.com/office/officeart/2005/8/layout/radial6"/>
    <dgm:cxn modelId="{F8336A9A-86DE-4EC7-9E97-085DC68163B5}" type="presParOf" srcId="{89EBAC29-7468-4292-9FE9-EDE9461CD771}" destId="{AD01142A-FFE6-4110-84A3-A82618314E5D}" srcOrd="0" destOrd="0" presId="urn:microsoft.com/office/officeart/2005/8/layout/radial6"/>
    <dgm:cxn modelId="{9345FA27-F4F1-4C21-89DC-D9EF1B4906FE}" type="presParOf" srcId="{89EBAC29-7468-4292-9FE9-EDE9461CD771}" destId="{0AB5CCBF-2236-4512-AEAB-259FEB9A8421}" srcOrd="1" destOrd="0" presId="urn:microsoft.com/office/officeart/2005/8/layout/radial6"/>
    <dgm:cxn modelId="{8E090F5A-3ED7-43DF-957A-9CBA3308E77C}" type="presParOf" srcId="{89EBAC29-7468-4292-9FE9-EDE9461CD771}" destId="{FE9EA4EC-0BB9-4FFD-A911-0C682B7C2853}" srcOrd="2" destOrd="0" presId="urn:microsoft.com/office/officeart/2005/8/layout/radial6"/>
    <dgm:cxn modelId="{59681D66-5F44-4CCA-9939-9B76E75BC576}" type="presParOf" srcId="{89EBAC29-7468-4292-9FE9-EDE9461CD771}" destId="{2C2DB0BF-8B1A-4AAF-865D-613A504AD77C}" srcOrd="3" destOrd="0" presId="urn:microsoft.com/office/officeart/2005/8/layout/radial6"/>
    <dgm:cxn modelId="{E76EF010-B838-444A-BA77-07E3CDC26D28}" type="presParOf" srcId="{89EBAC29-7468-4292-9FE9-EDE9461CD771}" destId="{FBECD6A3-4131-4F6D-9B7C-026E5DD6310A}" srcOrd="4" destOrd="0" presId="urn:microsoft.com/office/officeart/2005/8/layout/radial6"/>
    <dgm:cxn modelId="{F7317FB7-1E49-45B4-834A-4193EEF1E006}" type="presParOf" srcId="{89EBAC29-7468-4292-9FE9-EDE9461CD771}" destId="{3CC419ED-CF8D-470C-9BD5-0FBF101E0BF8}" srcOrd="5" destOrd="0" presId="urn:microsoft.com/office/officeart/2005/8/layout/radial6"/>
    <dgm:cxn modelId="{6151C801-8D87-4457-A407-6FD28B573566}" type="presParOf" srcId="{89EBAC29-7468-4292-9FE9-EDE9461CD771}" destId="{BDB46560-1981-4912-80DC-10F3D836BF09}" srcOrd="6" destOrd="0" presId="urn:microsoft.com/office/officeart/2005/8/layout/radial6"/>
    <dgm:cxn modelId="{1322FAC3-6252-4B63-862C-1E689130367F}" type="presParOf" srcId="{89EBAC29-7468-4292-9FE9-EDE9461CD771}" destId="{1E892D5F-B00E-4E2B-8196-3E3AA4E96679}" srcOrd="7" destOrd="0" presId="urn:microsoft.com/office/officeart/2005/8/layout/radial6"/>
    <dgm:cxn modelId="{C9AAD0B2-1C2E-4297-8533-8914E959BBA7}" type="presParOf" srcId="{89EBAC29-7468-4292-9FE9-EDE9461CD771}" destId="{02F35402-D78B-4A99-9857-D1AA9B39E82C}" srcOrd="8" destOrd="0" presId="urn:microsoft.com/office/officeart/2005/8/layout/radial6"/>
    <dgm:cxn modelId="{3D65806C-5338-4342-9556-7F243C62CB4F}" type="presParOf" srcId="{89EBAC29-7468-4292-9FE9-EDE9461CD771}" destId="{927354D5-3ADD-46BD-BCC2-9A79C8B26D22}" srcOrd="9" destOrd="0" presId="urn:microsoft.com/office/officeart/2005/8/layout/radial6"/>
    <dgm:cxn modelId="{F1EF0D74-F517-47DA-A6D7-E0E615736CFF}" type="presParOf" srcId="{89EBAC29-7468-4292-9FE9-EDE9461CD771}" destId="{77B61C0C-A396-4B64-81AE-66B1AB83E380}" srcOrd="10" destOrd="0" presId="urn:microsoft.com/office/officeart/2005/8/layout/radial6"/>
    <dgm:cxn modelId="{621B9DC2-6969-4FD1-B5A8-A7FEBFEB42FB}" type="presParOf" srcId="{89EBAC29-7468-4292-9FE9-EDE9461CD771}" destId="{3DFE4A95-FA1F-44B9-9304-A4515E5E1FA8}" srcOrd="11" destOrd="0" presId="urn:microsoft.com/office/officeart/2005/8/layout/radial6"/>
    <dgm:cxn modelId="{BAF61776-C9CC-4834-A590-0009D2A21ACD}" type="presParOf" srcId="{89EBAC29-7468-4292-9FE9-EDE9461CD771}" destId="{5A9125C7-57D9-49A4-B21A-A31791187E4D}" srcOrd="12" destOrd="0" presId="urn:microsoft.com/office/officeart/2005/8/layout/radial6"/>
    <dgm:cxn modelId="{061B97F6-B840-48D8-A56E-B0C977C8945E}" type="presParOf" srcId="{89EBAC29-7468-4292-9FE9-EDE9461CD771}" destId="{EDF03796-1C1B-4EB9-A859-779FCD5F5FDD}" srcOrd="13" destOrd="0" presId="urn:microsoft.com/office/officeart/2005/8/layout/radial6"/>
    <dgm:cxn modelId="{78A1E7C2-9261-49A5-80F0-96F4C134D646}" type="presParOf" srcId="{89EBAC29-7468-4292-9FE9-EDE9461CD771}" destId="{1492E474-3EDA-45D7-A98D-145197972B21}" srcOrd="14" destOrd="0" presId="urn:microsoft.com/office/officeart/2005/8/layout/radial6"/>
    <dgm:cxn modelId="{8147999E-3751-4714-BB2D-A7EE56C85BC4}" type="presParOf" srcId="{89EBAC29-7468-4292-9FE9-EDE9461CD771}" destId="{A30157D5-6C43-40BC-B54A-D4025540B564}" srcOrd="15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343CD0-8F03-4AA1-85AF-C27119E89096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2A60725-E882-4331-95EF-F2F167F8D217}">
      <dgm:prSet phldrT="[Text]" phldr="1"/>
      <dgm:spPr>
        <a:solidFill>
          <a:srgbClr val="535559"/>
        </a:solidFill>
      </dgm:spPr>
      <dgm:t>
        <a:bodyPr/>
        <a:lstStyle/>
        <a:p>
          <a:endParaRPr lang="en-GB" dirty="0">
            <a:latin typeface="PF DinDisplay Pro Light" panose="02000506000000020004" pitchFamily="50" charset="0"/>
            <a:cs typeface="Arial" panose="020B0604020202020204" pitchFamily="34" charset="0"/>
          </a:endParaRPr>
        </a:p>
      </dgm:t>
    </dgm:pt>
    <dgm:pt modelId="{B83C72E3-FB58-4C49-9690-BC11CA815496}" type="parTrans" cxnId="{40E3C50C-6F8E-49AE-A30A-DB9B212C3EB5}">
      <dgm:prSet/>
      <dgm:spPr/>
      <dgm:t>
        <a:bodyPr/>
        <a:lstStyle/>
        <a:p>
          <a:endParaRPr lang="en-GB">
            <a:latin typeface="PF DinDisplay Pro Light" panose="02000506000000020004" pitchFamily="50" charset="0"/>
            <a:cs typeface="Arial" panose="020B0604020202020204" pitchFamily="34" charset="0"/>
          </a:endParaRPr>
        </a:p>
      </dgm:t>
    </dgm:pt>
    <dgm:pt modelId="{FB182C99-0BBD-4862-AD21-9EACE13EDB54}" type="sibTrans" cxnId="{40E3C50C-6F8E-49AE-A30A-DB9B212C3EB5}">
      <dgm:prSet/>
      <dgm:spPr/>
      <dgm:t>
        <a:bodyPr/>
        <a:lstStyle/>
        <a:p>
          <a:endParaRPr lang="en-GB">
            <a:latin typeface="PF DinDisplay Pro Light" panose="02000506000000020004" pitchFamily="50" charset="0"/>
            <a:cs typeface="Arial" panose="020B0604020202020204" pitchFamily="34" charset="0"/>
          </a:endParaRPr>
        </a:p>
      </dgm:t>
    </dgm:pt>
    <dgm:pt modelId="{70F4C7AE-0369-4A64-B93D-0926A854BC59}">
      <dgm:prSet phldrT="[Text]" phldr="1"/>
      <dgm:spPr>
        <a:solidFill>
          <a:srgbClr val="EE8A1D"/>
        </a:solidFill>
      </dgm:spPr>
      <dgm:t>
        <a:bodyPr/>
        <a:lstStyle/>
        <a:p>
          <a:endParaRPr lang="en-GB">
            <a:latin typeface="PF DinDisplay Pro Light" panose="02000506000000020004" pitchFamily="50" charset="0"/>
            <a:cs typeface="Arial" panose="020B0604020202020204" pitchFamily="34" charset="0"/>
          </a:endParaRPr>
        </a:p>
      </dgm:t>
    </dgm:pt>
    <dgm:pt modelId="{FD1A7D8C-C53E-4934-A9B5-E0B4002BAFB8}" type="parTrans" cxnId="{0AEBAA37-33EB-48C8-A1B8-D8FBF024E3F4}">
      <dgm:prSet/>
      <dgm:spPr/>
      <dgm:t>
        <a:bodyPr/>
        <a:lstStyle/>
        <a:p>
          <a:endParaRPr lang="en-GB">
            <a:latin typeface="PF DinDisplay Pro Light" panose="02000506000000020004" pitchFamily="50" charset="0"/>
            <a:cs typeface="Arial" panose="020B0604020202020204" pitchFamily="34" charset="0"/>
          </a:endParaRPr>
        </a:p>
      </dgm:t>
    </dgm:pt>
    <dgm:pt modelId="{A911E262-BCB0-4BCE-933A-396919DB65D0}" type="sibTrans" cxnId="{0AEBAA37-33EB-48C8-A1B8-D8FBF024E3F4}">
      <dgm:prSet/>
      <dgm:spPr/>
      <dgm:t>
        <a:bodyPr/>
        <a:lstStyle/>
        <a:p>
          <a:endParaRPr lang="en-GB">
            <a:latin typeface="PF DinDisplay Pro Light" panose="02000506000000020004" pitchFamily="50" charset="0"/>
            <a:cs typeface="Arial" panose="020B0604020202020204" pitchFamily="34" charset="0"/>
          </a:endParaRPr>
        </a:p>
      </dgm:t>
    </dgm:pt>
    <dgm:pt modelId="{D7CF9000-C28A-4F55-9913-0B09621F6932}">
      <dgm:prSet phldrT="[Text]" phldr="1"/>
      <dgm:spPr>
        <a:solidFill>
          <a:schemeClr val="bg2"/>
        </a:solidFill>
      </dgm:spPr>
      <dgm:t>
        <a:bodyPr/>
        <a:lstStyle/>
        <a:p>
          <a:endParaRPr lang="en-GB">
            <a:solidFill>
              <a:srgbClr val="535559"/>
            </a:solidFill>
            <a:latin typeface="PF DinDisplay Pro Light" panose="02000506000000020004" pitchFamily="50" charset="0"/>
            <a:cs typeface="Arial" panose="020B0604020202020204" pitchFamily="34" charset="0"/>
          </a:endParaRPr>
        </a:p>
      </dgm:t>
    </dgm:pt>
    <dgm:pt modelId="{DCF40968-5538-4D90-A8A9-D49C66E7B48E}" type="parTrans" cxnId="{5EA3F3A7-329A-4F29-A103-1E407A552309}">
      <dgm:prSet/>
      <dgm:spPr/>
      <dgm:t>
        <a:bodyPr/>
        <a:lstStyle/>
        <a:p>
          <a:endParaRPr lang="en-GB">
            <a:latin typeface="PF DinDisplay Pro Light" panose="02000506000000020004" pitchFamily="50" charset="0"/>
            <a:cs typeface="Arial" panose="020B0604020202020204" pitchFamily="34" charset="0"/>
          </a:endParaRPr>
        </a:p>
      </dgm:t>
    </dgm:pt>
    <dgm:pt modelId="{3E0C55B9-02D4-49B2-AB14-C29ED9C069E0}" type="sibTrans" cxnId="{5EA3F3A7-329A-4F29-A103-1E407A552309}">
      <dgm:prSet/>
      <dgm:spPr/>
      <dgm:t>
        <a:bodyPr/>
        <a:lstStyle/>
        <a:p>
          <a:endParaRPr lang="en-GB">
            <a:latin typeface="PF DinDisplay Pro Light" panose="02000506000000020004" pitchFamily="50" charset="0"/>
            <a:cs typeface="Arial" panose="020B0604020202020204" pitchFamily="34" charset="0"/>
          </a:endParaRPr>
        </a:p>
      </dgm:t>
    </dgm:pt>
    <dgm:pt modelId="{254BE01E-C3AE-4585-BF1D-D5FE42250C44}">
      <dgm:prSet phldrT="[Text]" phldr="1"/>
      <dgm:spPr>
        <a:solidFill>
          <a:srgbClr val="FDE6D2"/>
        </a:solidFill>
      </dgm:spPr>
      <dgm:t>
        <a:bodyPr/>
        <a:lstStyle/>
        <a:p>
          <a:endParaRPr lang="en-GB">
            <a:solidFill>
              <a:schemeClr val="tx1">
                <a:lumMod val="50000"/>
                <a:lumOff val="50000"/>
              </a:schemeClr>
            </a:solidFill>
            <a:latin typeface="PF DinDisplay Pro Light" panose="02000506000000020004" pitchFamily="50" charset="0"/>
            <a:cs typeface="Arial" panose="020B0604020202020204" pitchFamily="34" charset="0"/>
          </a:endParaRPr>
        </a:p>
      </dgm:t>
    </dgm:pt>
    <dgm:pt modelId="{4D8E6726-6E6B-4D53-881E-078DB7B1C371}" type="parTrans" cxnId="{F32C6455-BCA4-43DB-8E72-C886AF71E621}">
      <dgm:prSet/>
      <dgm:spPr/>
      <dgm:t>
        <a:bodyPr/>
        <a:lstStyle/>
        <a:p>
          <a:endParaRPr lang="en-GB">
            <a:latin typeface="PF DinDisplay Pro Light" panose="02000506000000020004" pitchFamily="50" charset="0"/>
            <a:cs typeface="Arial" panose="020B0604020202020204" pitchFamily="34" charset="0"/>
          </a:endParaRPr>
        </a:p>
      </dgm:t>
    </dgm:pt>
    <dgm:pt modelId="{EC2205ED-FD78-45EB-919C-D974BD200CE2}" type="sibTrans" cxnId="{F32C6455-BCA4-43DB-8E72-C886AF71E621}">
      <dgm:prSet/>
      <dgm:spPr/>
      <dgm:t>
        <a:bodyPr/>
        <a:lstStyle/>
        <a:p>
          <a:endParaRPr lang="en-GB">
            <a:latin typeface="PF DinDisplay Pro Light" panose="02000506000000020004" pitchFamily="50" charset="0"/>
            <a:cs typeface="Arial" panose="020B0604020202020204" pitchFamily="34" charset="0"/>
          </a:endParaRPr>
        </a:p>
      </dgm:t>
    </dgm:pt>
    <dgm:pt modelId="{59BDCAE6-549B-4E37-BA40-AB773FA0F766}" type="pres">
      <dgm:prSet presAssocID="{08343CD0-8F03-4AA1-85AF-C27119E89096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A026E9F7-B6FF-4C3F-BCA2-AD7A7D79CD11}" type="pres">
      <dgm:prSet presAssocID="{08343CD0-8F03-4AA1-85AF-C27119E89096}" presName="comp1" presStyleCnt="0"/>
      <dgm:spPr/>
    </dgm:pt>
    <dgm:pt modelId="{B979594A-2E4C-43B9-A565-60FD1BE65EAC}" type="pres">
      <dgm:prSet presAssocID="{08343CD0-8F03-4AA1-85AF-C27119E89096}" presName="circle1" presStyleLbl="node1" presStyleIdx="0" presStyleCnt="4"/>
      <dgm:spPr/>
      <dgm:t>
        <a:bodyPr/>
        <a:lstStyle/>
        <a:p>
          <a:endParaRPr lang="en-GB"/>
        </a:p>
      </dgm:t>
    </dgm:pt>
    <dgm:pt modelId="{6AD85EE9-7C18-47AD-8BA9-33C1E02B8B65}" type="pres">
      <dgm:prSet presAssocID="{08343CD0-8F03-4AA1-85AF-C27119E89096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AD0A02D-7656-4559-89A8-C486AB56A810}" type="pres">
      <dgm:prSet presAssocID="{08343CD0-8F03-4AA1-85AF-C27119E89096}" presName="comp2" presStyleCnt="0"/>
      <dgm:spPr/>
    </dgm:pt>
    <dgm:pt modelId="{49DBE98F-1284-4A6E-B188-BF7F17D2D2F4}" type="pres">
      <dgm:prSet presAssocID="{08343CD0-8F03-4AA1-85AF-C27119E89096}" presName="circle2" presStyleLbl="node1" presStyleIdx="1" presStyleCnt="4"/>
      <dgm:spPr/>
      <dgm:t>
        <a:bodyPr/>
        <a:lstStyle/>
        <a:p>
          <a:endParaRPr lang="en-GB"/>
        </a:p>
      </dgm:t>
    </dgm:pt>
    <dgm:pt modelId="{C3485FA6-7729-4FF4-8308-BF1E27479213}" type="pres">
      <dgm:prSet presAssocID="{08343CD0-8F03-4AA1-85AF-C27119E89096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2904E16-1796-47FA-874A-22AF2ACB644C}" type="pres">
      <dgm:prSet presAssocID="{08343CD0-8F03-4AA1-85AF-C27119E89096}" presName="comp3" presStyleCnt="0"/>
      <dgm:spPr/>
    </dgm:pt>
    <dgm:pt modelId="{688811A5-3CE1-4D45-A416-948BE4C6DA88}" type="pres">
      <dgm:prSet presAssocID="{08343CD0-8F03-4AA1-85AF-C27119E89096}" presName="circle3" presStyleLbl="node1" presStyleIdx="2" presStyleCnt="4"/>
      <dgm:spPr/>
      <dgm:t>
        <a:bodyPr/>
        <a:lstStyle/>
        <a:p>
          <a:endParaRPr lang="en-GB"/>
        </a:p>
      </dgm:t>
    </dgm:pt>
    <dgm:pt modelId="{C49E9882-720D-4321-8B89-2D253289BB13}" type="pres">
      <dgm:prSet presAssocID="{08343CD0-8F03-4AA1-85AF-C27119E89096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634C3EB-C290-461E-9166-A5F7CB9D424C}" type="pres">
      <dgm:prSet presAssocID="{08343CD0-8F03-4AA1-85AF-C27119E89096}" presName="comp4" presStyleCnt="0"/>
      <dgm:spPr/>
    </dgm:pt>
    <dgm:pt modelId="{00543CF4-DB93-4DCD-ADF9-884E4FD1F7E3}" type="pres">
      <dgm:prSet presAssocID="{08343CD0-8F03-4AA1-85AF-C27119E89096}" presName="circle4" presStyleLbl="node1" presStyleIdx="3" presStyleCnt="4"/>
      <dgm:spPr/>
      <dgm:t>
        <a:bodyPr/>
        <a:lstStyle/>
        <a:p>
          <a:endParaRPr lang="en-GB"/>
        </a:p>
      </dgm:t>
    </dgm:pt>
    <dgm:pt modelId="{6C3B8444-C7A2-4935-A6DB-AA707CF72DAF}" type="pres">
      <dgm:prSet presAssocID="{08343CD0-8F03-4AA1-85AF-C27119E89096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CF3CF795-B099-4E56-B954-0AAD7059F14C}" type="presOf" srcId="{70F4C7AE-0369-4A64-B93D-0926A854BC59}" destId="{C3485FA6-7729-4FF4-8308-BF1E27479213}" srcOrd="1" destOrd="0" presId="urn:microsoft.com/office/officeart/2005/8/layout/venn2"/>
    <dgm:cxn modelId="{F32C6455-BCA4-43DB-8E72-C886AF71E621}" srcId="{08343CD0-8F03-4AA1-85AF-C27119E89096}" destId="{254BE01E-C3AE-4585-BF1D-D5FE42250C44}" srcOrd="3" destOrd="0" parTransId="{4D8E6726-6E6B-4D53-881E-078DB7B1C371}" sibTransId="{EC2205ED-FD78-45EB-919C-D974BD200CE2}"/>
    <dgm:cxn modelId="{BA675ABF-D371-4289-B3BE-960DF0121B49}" type="presOf" srcId="{08343CD0-8F03-4AA1-85AF-C27119E89096}" destId="{59BDCAE6-549B-4E37-BA40-AB773FA0F766}" srcOrd="0" destOrd="0" presId="urn:microsoft.com/office/officeart/2005/8/layout/venn2"/>
    <dgm:cxn modelId="{5EA3F3A7-329A-4F29-A103-1E407A552309}" srcId="{08343CD0-8F03-4AA1-85AF-C27119E89096}" destId="{D7CF9000-C28A-4F55-9913-0B09621F6932}" srcOrd="2" destOrd="0" parTransId="{DCF40968-5538-4D90-A8A9-D49C66E7B48E}" sibTransId="{3E0C55B9-02D4-49B2-AB14-C29ED9C069E0}"/>
    <dgm:cxn modelId="{40E3C50C-6F8E-49AE-A30A-DB9B212C3EB5}" srcId="{08343CD0-8F03-4AA1-85AF-C27119E89096}" destId="{62A60725-E882-4331-95EF-F2F167F8D217}" srcOrd="0" destOrd="0" parTransId="{B83C72E3-FB58-4C49-9690-BC11CA815496}" sibTransId="{FB182C99-0BBD-4862-AD21-9EACE13EDB54}"/>
    <dgm:cxn modelId="{4EB960B0-C31A-4E74-9092-59AB792FF987}" type="presOf" srcId="{254BE01E-C3AE-4585-BF1D-D5FE42250C44}" destId="{00543CF4-DB93-4DCD-ADF9-884E4FD1F7E3}" srcOrd="0" destOrd="0" presId="urn:microsoft.com/office/officeart/2005/8/layout/venn2"/>
    <dgm:cxn modelId="{0AEBAA37-33EB-48C8-A1B8-D8FBF024E3F4}" srcId="{08343CD0-8F03-4AA1-85AF-C27119E89096}" destId="{70F4C7AE-0369-4A64-B93D-0926A854BC59}" srcOrd="1" destOrd="0" parTransId="{FD1A7D8C-C53E-4934-A9B5-E0B4002BAFB8}" sibTransId="{A911E262-BCB0-4BCE-933A-396919DB65D0}"/>
    <dgm:cxn modelId="{48F4435F-7986-49C5-9074-C3AB4F22BA03}" type="presOf" srcId="{D7CF9000-C28A-4F55-9913-0B09621F6932}" destId="{688811A5-3CE1-4D45-A416-948BE4C6DA88}" srcOrd="0" destOrd="0" presId="urn:microsoft.com/office/officeart/2005/8/layout/venn2"/>
    <dgm:cxn modelId="{7BFB247C-941F-4824-BB74-4B9C4EFD8D01}" type="presOf" srcId="{254BE01E-C3AE-4585-BF1D-D5FE42250C44}" destId="{6C3B8444-C7A2-4935-A6DB-AA707CF72DAF}" srcOrd="1" destOrd="0" presId="urn:microsoft.com/office/officeart/2005/8/layout/venn2"/>
    <dgm:cxn modelId="{2B217E97-508C-46AF-8EA1-6103F9D343BA}" type="presOf" srcId="{70F4C7AE-0369-4A64-B93D-0926A854BC59}" destId="{49DBE98F-1284-4A6E-B188-BF7F17D2D2F4}" srcOrd="0" destOrd="0" presId="urn:microsoft.com/office/officeart/2005/8/layout/venn2"/>
    <dgm:cxn modelId="{09B44ADD-AC10-4CE8-931A-004AE0264045}" type="presOf" srcId="{62A60725-E882-4331-95EF-F2F167F8D217}" destId="{B979594A-2E4C-43B9-A565-60FD1BE65EAC}" srcOrd="0" destOrd="0" presId="urn:microsoft.com/office/officeart/2005/8/layout/venn2"/>
    <dgm:cxn modelId="{EEDA2846-2F22-4D62-9CDF-E15B617D0D8B}" type="presOf" srcId="{D7CF9000-C28A-4F55-9913-0B09621F6932}" destId="{C49E9882-720D-4321-8B89-2D253289BB13}" srcOrd="1" destOrd="0" presId="urn:microsoft.com/office/officeart/2005/8/layout/venn2"/>
    <dgm:cxn modelId="{B2CF82A4-AF72-4D07-ADE1-B167BC150BDA}" type="presOf" srcId="{62A60725-E882-4331-95EF-F2F167F8D217}" destId="{6AD85EE9-7C18-47AD-8BA9-33C1E02B8B65}" srcOrd="1" destOrd="0" presId="urn:microsoft.com/office/officeart/2005/8/layout/venn2"/>
    <dgm:cxn modelId="{A8E07B64-B889-4594-8311-DCBCBBD93C64}" type="presParOf" srcId="{59BDCAE6-549B-4E37-BA40-AB773FA0F766}" destId="{A026E9F7-B6FF-4C3F-BCA2-AD7A7D79CD11}" srcOrd="0" destOrd="0" presId="urn:microsoft.com/office/officeart/2005/8/layout/venn2"/>
    <dgm:cxn modelId="{897FC888-2933-4B05-8BE3-F24CE81F0078}" type="presParOf" srcId="{A026E9F7-B6FF-4C3F-BCA2-AD7A7D79CD11}" destId="{B979594A-2E4C-43B9-A565-60FD1BE65EAC}" srcOrd="0" destOrd="0" presId="urn:microsoft.com/office/officeart/2005/8/layout/venn2"/>
    <dgm:cxn modelId="{E91DEF09-C616-4937-9598-28B4D09DBC42}" type="presParOf" srcId="{A026E9F7-B6FF-4C3F-BCA2-AD7A7D79CD11}" destId="{6AD85EE9-7C18-47AD-8BA9-33C1E02B8B65}" srcOrd="1" destOrd="0" presId="urn:microsoft.com/office/officeart/2005/8/layout/venn2"/>
    <dgm:cxn modelId="{E4ED7F1F-D021-489D-9B8B-4E5061084C23}" type="presParOf" srcId="{59BDCAE6-549B-4E37-BA40-AB773FA0F766}" destId="{FAD0A02D-7656-4559-89A8-C486AB56A810}" srcOrd="1" destOrd="0" presId="urn:microsoft.com/office/officeart/2005/8/layout/venn2"/>
    <dgm:cxn modelId="{8CE757E1-CBD8-4A3D-9D9F-81BCC3C33E4D}" type="presParOf" srcId="{FAD0A02D-7656-4559-89A8-C486AB56A810}" destId="{49DBE98F-1284-4A6E-B188-BF7F17D2D2F4}" srcOrd="0" destOrd="0" presId="urn:microsoft.com/office/officeart/2005/8/layout/venn2"/>
    <dgm:cxn modelId="{326C9529-3292-4DCB-B927-CCF2F6020CE3}" type="presParOf" srcId="{FAD0A02D-7656-4559-89A8-C486AB56A810}" destId="{C3485FA6-7729-4FF4-8308-BF1E27479213}" srcOrd="1" destOrd="0" presId="urn:microsoft.com/office/officeart/2005/8/layout/venn2"/>
    <dgm:cxn modelId="{6F0C51A7-54F1-4C40-A13A-6E67BCE69332}" type="presParOf" srcId="{59BDCAE6-549B-4E37-BA40-AB773FA0F766}" destId="{A2904E16-1796-47FA-874A-22AF2ACB644C}" srcOrd="2" destOrd="0" presId="urn:microsoft.com/office/officeart/2005/8/layout/venn2"/>
    <dgm:cxn modelId="{A7D30FB4-854E-4CF6-A198-7D13005A7C83}" type="presParOf" srcId="{A2904E16-1796-47FA-874A-22AF2ACB644C}" destId="{688811A5-3CE1-4D45-A416-948BE4C6DA88}" srcOrd="0" destOrd="0" presId="urn:microsoft.com/office/officeart/2005/8/layout/venn2"/>
    <dgm:cxn modelId="{42071035-921F-4B4B-829B-161DF25F3F5F}" type="presParOf" srcId="{A2904E16-1796-47FA-874A-22AF2ACB644C}" destId="{C49E9882-720D-4321-8B89-2D253289BB13}" srcOrd="1" destOrd="0" presId="urn:microsoft.com/office/officeart/2005/8/layout/venn2"/>
    <dgm:cxn modelId="{E569C708-6C34-4C2D-9F0B-3F4490506C31}" type="presParOf" srcId="{59BDCAE6-549B-4E37-BA40-AB773FA0F766}" destId="{3634C3EB-C290-461E-9166-A5F7CB9D424C}" srcOrd="3" destOrd="0" presId="urn:microsoft.com/office/officeart/2005/8/layout/venn2"/>
    <dgm:cxn modelId="{D091DBB6-B03E-46FE-907F-2CF065C09236}" type="presParOf" srcId="{3634C3EB-C290-461E-9166-A5F7CB9D424C}" destId="{00543CF4-DB93-4DCD-ADF9-884E4FD1F7E3}" srcOrd="0" destOrd="0" presId="urn:microsoft.com/office/officeart/2005/8/layout/venn2"/>
    <dgm:cxn modelId="{3B5D5CBC-45B6-4290-A0AD-0CE4D2EBFBCB}" type="presParOf" srcId="{3634C3EB-C290-461E-9166-A5F7CB9D424C}" destId="{6C3B8444-C7A2-4935-A6DB-AA707CF72DAF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AAC867-7491-4E7B-A58A-F87140210812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8FEBE5F3-D8BB-44ED-BE99-06502B1F1521}">
      <dgm:prSet phldrT="[Text]" phldr="1"/>
      <dgm:spPr>
        <a:solidFill>
          <a:srgbClr val="FDE6D2"/>
        </a:solidFill>
      </dgm:spPr>
      <dgm:t>
        <a:bodyPr/>
        <a:lstStyle/>
        <a:p>
          <a:endParaRPr lang="en-GB">
            <a:solidFill>
              <a:schemeClr val="tx1">
                <a:lumMod val="50000"/>
                <a:lumOff val="50000"/>
              </a:schemeClr>
            </a:solidFill>
            <a:latin typeface="PF DinDisplay Pro Light" panose="02000506000000020004" pitchFamily="50" charset="0"/>
            <a:cs typeface="Arial" panose="020B0604020202020204" pitchFamily="34" charset="0"/>
          </a:endParaRPr>
        </a:p>
      </dgm:t>
    </dgm:pt>
    <dgm:pt modelId="{EAC3E761-0441-445B-A2D7-0A46B0FDA866}" type="parTrans" cxnId="{2249B481-0F28-4741-A2A5-7996C3B9FB00}">
      <dgm:prSet/>
      <dgm:spPr/>
      <dgm:t>
        <a:bodyPr/>
        <a:lstStyle/>
        <a:p>
          <a:endParaRPr lang="en-GB">
            <a:latin typeface="PF DinDisplay Pro Light" panose="02000506000000020004" pitchFamily="50" charset="0"/>
          </a:endParaRPr>
        </a:p>
      </dgm:t>
    </dgm:pt>
    <dgm:pt modelId="{D3E9EDEA-C7D0-448E-94C5-3022CCE34DF2}" type="sibTrans" cxnId="{2249B481-0F28-4741-A2A5-7996C3B9FB00}">
      <dgm:prSet/>
      <dgm:spPr/>
      <dgm:t>
        <a:bodyPr/>
        <a:lstStyle/>
        <a:p>
          <a:endParaRPr lang="en-GB">
            <a:latin typeface="PF DinDisplay Pro Light" panose="02000506000000020004" pitchFamily="50" charset="0"/>
          </a:endParaRPr>
        </a:p>
      </dgm:t>
    </dgm:pt>
    <dgm:pt modelId="{37389FD8-215F-4755-AD61-2387F05BA1CF}">
      <dgm:prSet phldrT="[Text]" phldr="1"/>
      <dgm:spPr>
        <a:solidFill>
          <a:srgbClr val="EE8A1D"/>
        </a:solidFill>
      </dgm:spPr>
      <dgm:t>
        <a:bodyPr/>
        <a:lstStyle/>
        <a:p>
          <a:endParaRPr lang="en-GB">
            <a:latin typeface="PF DinDisplay Pro Light" panose="02000506000000020004" pitchFamily="50" charset="0"/>
            <a:cs typeface="Arial" panose="020B0604020202020204" pitchFamily="34" charset="0"/>
          </a:endParaRPr>
        </a:p>
      </dgm:t>
    </dgm:pt>
    <dgm:pt modelId="{C5237810-633A-445A-87E1-B63DB6E4DF09}" type="parTrans" cxnId="{4CD5C454-1BAC-4D51-B11A-2D5E9347A9AF}">
      <dgm:prSet/>
      <dgm:spPr/>
      <dgm:t>
        <a:bodyPr/>
        <a:lstStyle/>
        <a:p>
          <a:endParaRPr lang="en-GB">
            <a:latin typeface="PF DinDisplay Pro Light" panose="02000506000000020004" pitchFamily="50" charset="0"/>
          </a:endParaRPr>
        </a:p>
      </dgm:t>
    </dgm:pt>
    <dgm:pt modelId="{6199B41B-3634-494E-A496-253202748BA9}" type="sibTrans" cxnId="{4CD5C454-1BAC-4D51-B11A-2D5E9347A9AF}">
      <dgm:prSet/>
      <dgm:spPr/>
      <dgm:t>
        <a:bodyPr/>
        <a:lstStyle/>
        <a:p>
          <a:endParaRPr lang="en-GB">
            <a:latin typeface="PF DinDisplay Pro Light" panose="02000506000000020004" pitchFamily="50" charset="0"/>
          </a:endParaRPr>
        </a:p>
      </dgm:t>
    </dgm:pt>
    <dgm:pt modelId="{DFCBD427-DB10-40B5-98C0-AB654EAF4194}">
      <dgm:prSet phldrT="[Text]" phldr="1"/>
      <dgm:spPr>
        <a:solidFill>
          <a:srgbClr val="FDE6D2"/>
        </a:solidFill>
      </dgm:spPr>
      <dgm:t>
        <a:bodyPr/>
        <a:lstStyle/>
        <a:p>
          <a:endParaRPr lang="en-GB">
            <a:solidFill>
              <a:schemeClr val="tx1">
                <a:lumMod val="50000"/>
                <a:lumOff val="50000"/>
              </a:schemeClr>
            </a:solidFill>
            <a:latin typeface="PF DinDisplay Pro Light" panose="02000506000000020004" pitchFamily="50" charset="0"/>
            <a:cs typeface="Arial" panose="020B0604020202020204" pitchFamily="34" charset="0"/>
          </a:endParaRPr>
        </a:p>
      </dgm:t>
    </dgm:pt>
    <dgm:pt modelId="{CEC86C6D-9544-459B-A0F6-0D30BAB4E5DC}" type="parTrans" cxnId="{66F76048-85BF-48EE-8E03-90883CE1A2EB}">
      <dgm:prSet/>
      <dgm:spPr/>
      <dgm:t>
        <a:bodyPr/>
        <a:lstStyle/>
        <a:p>
          <a:endParaRPr lang="en-GB">
            <a:latin typeface="PF DinDisplay Pro Light" panose="02000506000000020004" pitchFamily="50" charset="0"/>
          </a:endParaRPr>
        </a:p>
      </dgm:t>
    </dgm:pt>
    <dgm:pt modelId="{11F83556-CAD2-4A89-9DD0-31CBC4F0B7A8}" type="sibTrans" cxnId="{66F76048-85BF-48EE-8E03-90883CE1A2EB}">
      <dgm:prSet/>
      <dgm:spPr/>
      <dgm:t>
        <a:bodyPr/>
        <a:lstStyle/>
        <a:p>
          <a:endParaRPr lang="en-GB">
            <a:latin typeface="PF DinDisplay Pro Light" panose="02000506000000020004" pitchFamily="50" charset="0"/>
          </a:endParaRPr>
        </a:p>
      </dgm:t>
    </dgm:pt>
    <dgm:pt modelId="{83801EDE-3365-470F-A975-0485E8227AC6}" type="pres">
      <dgm:prSet presAssocID="{5EAAC867-7491-4E7B-A58A-F87140210812}" presName="Name0" presStyleCnt="0">
        <dgm:presLayoutVars>
          <dgm:dir/>
          <dgm:resizeHandles val="exact"/>
        </dgm:presLayoutVars>
      </dgm:prSet>
      <dgm:spPr/>
    </dgm:pt>
    <dgm:pt modelId="{F563819A-A36E-4DDB-85E3-A27068762CFE}" type="pres">
      <dgm:prSet presAssocID="{5EAAC867-7491-4E7B-A58A-F87140210812}" presName="bkgdShp" presStyleLbl="alignAccFollowNode1" presStyleIdx="0" presStyleCnt="1"/>
      <dgm:spPr>
        <a:solidFill>
          <a:srgbClr val="535559"/>
        </a:solidFill>
      </dgm:spPr>
    </dgm:pt>
    <dgm:pt modelId="{418C9F35-AEEA-486E-8F5C-5BAC471106F5}" type="pres">
      <dgm:prSet presAssocID="{5EAAC867-7491-4E7B-A58A-F87140210812}" presName="linComp" presStyleCnt="0"/>
      <dgm:spPr/>
    </dgm:pt>
    <dgm:pt modelId="{86E16D37-B53C-4B32-9665-56AA160E855F}" type="pres">
      <dgm:prSet presAssocID="{8FEBE5F3-D8BB-44ED-BE99-06502B1F1521}" presName="compNode" presStyleCnt="0"/>
      <dgm:spPr/>
    </dgm:pt>
    <dgm:pt modelId="{E465A537-43CA-457B-B294-A65936717D2B}" type="pres">
      <dgm:prSet presAssocID="{8FEBE5F3-D8BB-44ED-BE99-06502B1F152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3094946-8D6E-4E76-B5A9-EF7B2D6494CD}" type="pres">
      <dgm:prSet presAssocID="{8FEBE5F3-D8BB-44ED-BE99-06502B1F1521}" presName="invisiNode" presStyleLbl="node1" presStyleIdx="0" presStyleCnt="3"/>
      <dgm:spPr/>
    </dgm:pt>
    <dgm:pt modelId="{B992D0CB-03AF-4D8C-BD20-EC8A02C425EA}" type="pres">
      <dgm:prSet presAssocID="{8FEBE5F3-D8BB-44ED-BE99-06502B1F1521}" presName="imagNode" presStyleLbl="fgImgPlace1" presStyleIdx="0" presStyleCnt="3"/>
      <dgm:spPr>
        <a:solidFill>
          <a:schemeClr val="bg2"/>
        </a:solidFill>
      </dgm:spPr>
    </dgm:pt>
    <dgm:pt modelId="{5003C30A-7D91-4962-A31C-D115E4E7DCF3}" type="pres">
      <dgm:prSet presAssocID="{D3E9EDEA-C7D0-448E-94C5-3022CCE34DF2}" presName="sibTrans" presStyleLbl="sibTrans2D1" presStyleIdx="0" presStyleCnt="0"/>
      <dgm:spPr/>
      <dgm:t>
        <a:bodyPr/>
        <a:lstStyle/>
        <a:p>
          <a:endParaRPr lang="en-GB"/>
        </a:p>
      </dgm:t>
    </dgm:pt>
    <dgm:pt modelId="{DC3D43AE-0B4C-4691-9848-2CA8362322EB}" type="pres">
      <dgm:prSet presAssocID="{37389FD8-215F-4755-AD61-2387F05BA1CF}" presName="compNode" presStyleCnt="0"/>
      <dgm:spPr/>
    </dgm:pt>
    <dgm:pt modelId="{491ADBA7-D8B6-43A9-90FA-A7805591A494}" type="pres">
      <dgm:prSet presAssocID="{37389FD8-215F-4755-AD61-2387F05BA1C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059B8BD-EEA0-4995-8365-93F42A4A9B40}" type="pres">
      <dgm:prSet presAssocID="{37389FD8-215F-4755-AD61-2387F05BA1CF}" presName="invisiNode" presStyleLbl="node1" presStyleIdx="1" presStyleCnt="3"/>
      <dgm:spPr/>
    </dgm:pt>
    <dgm:pt modelId="{E3A1B86F-BF51-4667-9963-8B5568F2BB2E}" type="pres">
      <dgm:prSet presAssocID="{37389FD8-215F-4755-AD61-2387F05BA1CF}" presName="imagNode" presStyleLbl="fgImgPlace1" presStyleIdx="1" presStyleCnt="3"/>
      <dgm:spPr>
        <a:solidFill>
          <a:srgbClr val="FDE6D2"/>
        </a:solidFill>
      </dgm:spPr>
    </dgm:pt>
    <dgm:pt modelId="{3BF17540-3945-471C-B845-0E4ECC84B99C}" type="pres">
      <dgm:prSet presAssocID="{6199B41B-3634-494E-A496-253202748BA9}" presName="sibTrans" presStyleLbl="sibTrans2D1" presStyleIdx="0" presStyleCnt="0"/>
      <dgm:spPr/>
      <dgm:t>
        <a:bodyPr/>
        <a:lstStyle/>
        <a:p>
          <a:endParaRPr lang="en-GB"/>
        </a:p>
      </dgm:t>
    </dgm:pt>
    <dgm:pt modelId="{7ED1F3EA-43D1-4B70-A308-5BD0AA44E671}" type="pres">
      <dgm:prSet presAssocID="{DFCBD427-DB10-40B5-98C0-AB654EAF4194}" presName="compNode" presStyleCnt="0"/>
      <dgm:spPr/>
    </dgm:pt>
    <dgm:pt modelId="{630A570F-C7C2-41B2-8EDE-B1EF446D8345}" type="pres">
      <dgm:prSet presAssocID="{DFCBD427-DB10-40B5-98C0-AB654EAF419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299C44D-EB82-4DE8-9A25-120541B6F03C}" type="pres">
      <dgm:prSet presAssocID="{DFCBD427-DB10-40B5-98C0-AB654EAF4194}" presName="invisiNode" presStyleLbl="node1" presStyleIdx="2" presStyleCnt="3"/>
      <dgm:spPr/>
    </dgm:pt>
    <dgm:pt modelId="{D47F9266-9BFA-4167-AF3A-4E700C0A9983}" type="pres">
      <dgm:prSet presAssocID="{DFCBD427-DB10-40B5-98C0-AB654EAF4194}" presName="imagNode" presStyleLbl="fgImgPlace1" presStyleIdx="2" presStyleCnt="3"/>
      <dgm:spPr>
        <a:solidFill>
          <a:schemeClr val="bg2"/>
        </a:solidFill>
      </dgm:spPr>
    </dgm:pt>
  </dgm:ptLst>
  <dgm:cxnLst>
    <dgm:cxn modelId="{2249B481-0F28-4741-A2A5-7996C3B9FB00}" srcId="{5EAAC867-7491-4E7B-A58A-F87140210812}" destId="{8FEBE5F3-D8BB-44ED-BE99-06502B1F1521}" srcOrd="0" destOrd="0" parTransId="{EAC3E761-0441-445B-A2D7-0A46B0FDA866}" sibTransId="{D3E9EDEA-C7D0-448E-94C5-3022CCE34DF2}"/>
    <dgm:cxn modelId="{66F76048-85BF-48EE-8E03-90883CE1A2EB}" srcId="{5EAAC867-7491-4E7B-A58A-F87140210812}" destId="{DFCBD427-DB10-40B5-98C0-AB654EAF4194}" srcOrd="2" destOrd="0" parTransId="{CEC86C6D-9544-459B-A0F6-0D30BAB4E5DC}" sibTransId="{11F83556-CAD2-4A89-9DD0-31CBC4F0B7A8}"/>
    <dgm:cxn modelId="{E2C26D66-1655-4098-A839-4F0F70947DFF}" type="presOf" srcId="{37389FD8-215F-4755-AD61-2387F05BA1CF}" destId="{491ADBA7-D8B6-43A9-90FA-A7805591A494}" srcOrd="0" destOrd="0" presId="urn:microsoft.com/office/officeart/2005/8/layout/pList2"/>
    <dgm:cxn modelId="{3BB14458-3539-4DF9-9E89-B63BE3C1084C}" type="presOf" srcId="{5EAAC867-7491-4E7B-A58A-F87140210812}" destId="{83801EDE-3365-470F-A975-0485E8227AC6}" srcOrd="0" destOrd="0" presId="urn:microsoft.com/office/officeart/2005/8/layout/pList2"/>
    <dgm:cxn modelId="{69E6851F-001E-40F1-B05D-F198715995B7}" type="presOf" srcId="{D3E9EDEA-C7D0-448E-94C5-3022CCE34DF2}" destId="{5003C30A-7D91-4962-A31C-D115E4E7DCF3}" srcOrd="0" destOrd="0" presId="urn:microsoft.com/office/officeart/2005/8/layout/pList2"/>
    <dgm:cxn modelId="{4CD5C454-1BAC-4D51-B11A-2D5E9347A9AF}" srcId="{5EAAC867-7491-4E7B-A58A-F87140210812}" destId="{37389FD8-215F-4755-AD61-2387F05BA1CF}" srcOrd="1" destOrd="0" parTransId="{C5237810-633A-445A-87E1-B63DB6E4DF09}" sibTransId="{6199B41B-3634-494E-A496-253202748BA9}"/>
    <dgm:cxn modelId="{B892316E-17C2-4170-B872-BE973CBA33DD}" type="presOf" srcId="{6199B41B-3634-494E-A496-253202748BA9}" destId="{3BF17540-3945-471C-B845-0E4ECC84B99C}" srcOrd="0" destOrd="0" presId="urn:microsoft.com/office/officeart/2005/8/layout/pList2"/>
    <dgm:cxn modelId="{D9C80B5A-9F09-4294-A5E3-7521E223577B}" type="presOf" srcId="{8FEBE5F3-D8BB-44ED-BE99-06502B1F1521}" destId="{E465A537-43CA-457B-B294-A65936717D2B}" srcOrd="0" destOrd="0" presId="urn:microsoft.com/office/officeart/2005/8/layout/pList2"/>
    <dgm:cxn modelId="{D113175A-5C45-4535-8DF7-74F22A2DF63C}" type="presOf" srcId="{DFCBD427-DB10-40B5-98C0-AB654EAF4194}" destId="{630A570F-C7C2-41B2-8EDE-B1EF446D8345}" srcOrd="0" destOrd="0" presId="urn:microsoft.com/office/officeart/2005/8/layout/pList2"/>
    <dgm:cxn modelId="{3E833A35-4270-4831-9E67-FB3742E35198}" type="presParOf" srcId="{83801EDE-3365-470F-A975-0485E8227AC6}" destId="{F563819A-A36E-4DDB-85E3-A27068762CFE}" srcOrd="0" destOrd="0" presId="urn:microsoft.com/office/officeart/2005/8/layout/pList2"/>
    <dgm:cxn modelId="{448C453A-9455-405C-BA1D-3C8417694A30}" type="presParOf" srcId="{83801EDE-3365-470F-A975-0485E8227AC6}" destId="{418C9F35-AEEA-486E-8F5C-5BAC471106F5}" srcOrd="1" destOrd="0" presId="urn:microsoft.com/office/officeart/2005/8/layout/pList2"/>
    <dgm:cxn modelId="{62949873-7E61-4A13-888D-75B1BC0E38C9}" type="presParOf" srcId="{418C9F35-AEEA-486E-8F5C-5BAC471106F5}" destId="{86E16D37-B53C-4B32-9665-56AA160E855F}" srcOrd="0" destOrd="0" presId="urn:microsoft.com/office/officeart/2005/8/layout/pList2"/>
    <dgm:cxn modelId="{5D7F9B94-53BE-4A36-B702-839DB54CA16A}" type="presParOf" srcId="{86E16D37-B53C-4B32-9665-56AA160E855F}" destId="{E465A537-43CA-457B-B294-A65936717D2B}" srcOrd="0" destOrd="0" presId="urn:microsoft.com/office/officeart/2005/8/layout/pList2"/>
    <dgm:cxn modelId="{CACC9531-5963-4198-B2AE-6155EBAB46E4}" type="presParOf" srcId="{86E16D37-B53C-4B32-9665-56AA160E855F}" destId="{D3094946-8D6E-4E76-B5A9-EF7B2D6494CD}" srcOrd="1" destOrd="0" presId="urn:microsoft.com/office/officeart/2005/8/layout/pList2"/>
    <dgm:cxn modelId="{65AAB886-1983-4F43-8291-C63D8FEEAEE7}" type="presParOf" srcId="{86E16D37-B53C-4B32-9665-56AA160E855F}" destId="{B992D0CB-03AF-4D8C-BD20-EC8A02C425EA}" srcOrd="2" destOrd="0" presId="urn:microsoft.com/office/officeart/2005/8/layout/pList2"/>
    <dgm:cxn modelId="{15561FF2-BCBA-4EF5-821C-8A0A2FA44F14}" type="presParOf" srcId="{418C9F35-AEEA-486E-8F5C-5BAC471106F5}" destId="{5003C30A-7D91-4962-A31C-D115E4E7DCF3}" srcOrd="1" destOrd="0" presId="urn:microsoft.com/office/officeart/2005/8/layout/pList2"/>
    <dgm:cxn modelId="{D11B3377-A09C-472E-867B-C8C0B68044FA}" type="presParOf" srcId="{418C9F35-AEEA-486E-8F5C-5BAC471106F5}" destId="{DC3D43AE-0B4C-4691-9848-2CA8362322EB}" srcOrd="2" destOrd="0" presId="urn:microsoft.com/office/officeart/2005/8/layout/pList2"/>
    <dgm:cxn modelId="{EA6E2C88-C075-4109-B25F-EEABC3C5BF4A}" type="presParOf" srcId="{DC3D43AE-0B4C-4691-9848-2CA8362322EB}" destId="{491ADBA7-D8B6-43A9-90FA-A7805591A494}" srcOrd="0" destOrd="0" presId="urn:microsoft.com/office/officeart/2005/8/layout/pList2"/>
    <dgm:cxn modelId="{B31176AB-03C7-4A47-8518-6D851A716D89}" type="presParOf" srcId="{DC3D43AE-0B4C-4691-9848-2CA8362322EB}" destId="{1059B8BD-EEA0-4995-8365-93F42A4A9B40}" srcOrd="1" destOrd="0" presId="urn:microsoft.com/office/officeart/2005/8/layout/pList2"/>
    <dgm:cxn modelId="{001E95D0-2A74-4C15-9F17-326048994914}" type="presParOf" srcId="{DC3D43AE-0B4C-4691-9848-2CA8362322EB}" destId="{E3A1B86F-BF51-4667-9963-8B5568F2BB2E}" srcOrd="2" destOrd="0" presId="urn:microsoft.com/office/officeart/2005/8/layout/pList2"/>
    <dgm:cxn modelId="{E42FB972-309F-4CA0-9394-43A24A7A3C82}" type="presParOf" srcId="{418C9F35-AEEA-486E-8F5C-5BAC471106F5}" destId="{3BF17540-3945-471C-B845-0E4ECC84B99C}" srcOrd="3" destOrd="0" presId="urn:microsoft.com/office/officeart/2005/8/layout/pList2"/>
    <dgm:cxn modelId="{07342C0E-FE5C-47B0-8409-5FAFB54796D3}" type="presParOf" srcId="{418C9F35-AEEA-486E-8F5C-5BAC471106F5}" destId="{7ED1F3EA-43D1-4B70-A308-5BD0AA44E671}" srcOrd="4" destOrd="0" presId="urn:microsoft.com/office/officeart/2005/8/layout/pList2"/>
    <dgm:cxn modelId="{CE79AF48-19CB-4C23-9AC5-225F624D8B36}" type="presParOf" srcId="{7ED1F3EA-43D1-4B70-A308-5BD0AA44E671}" destId="{630A570F-C7C2-41B2-8EDE-B1EF446D8345}" srcOrd="0" destOrd="0" presId="urn:microsoft.com/office/officeart/2005/8/layout/pList2"/>
    <dgm:cxn modelId="{421512F5-1557-4675-9CB7-B04DC5AF3AC5}" type="presParOf" srcId="{7ED1F3EA-43D1-4B70-A308-5BD0AA44E671}" destId="{D299C44D-EB82-4DE8-9A25-120541B6F03C}" srcOrd="1" destOrd="0" presId="urn:microsoft.com/office/officeart/2005/8/layout/pList2"/>
    <dgm:cxn modelId="{E24CD7B3-E3F3-45EC-8960-18066F150C7C}" type="presParOf" srcId="{7ED1F3EA-43D1-4B70-A308-5BD0AA44E671}" destId="{D47F9266-9BFA-4167-AF3A-4E700C0A9983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0EE20B-4F6C-4496-8FE2-144F76C71FE3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E14A79E-E940-4B98-9F08-3F2F9B987B73}">
      <dgm:prSet phldrT="[Text]" phldr="1"/>
      <dgm:spPr>
        <a:solidFill>
          <a:srgbClr val="EE8A1D"/>
        </a:solidFill>
      </dgm:spPr>
      <dgm:t>
        <a:bodyPr/>
        <a:lstStyle/>
        <a:p>
          <a:endParaRPr lang="en-GB">
            <a:latin typeface="PF DinDisplay Pro Light" panose="02000506000000020004" pitchFamily="50" charset="0"/>
            <a:cs typeface="Arial" panose="020B0604020202020204" pitchFamily="34" charset="0"/>
          </a:endParaRPr>
        </a:p>
      </dgm:t>
    </dgm:pt>
    <dgm:pt modelId="{7E043027-2A98-479F-95FC-7032C7C9BC86}" type="parTrans" cxnId="{EB0DE071-0BC2-4A8A-A17F-56695F22F7A7}">
      <dgm:prSet/>
      <dgm:spPr/>
      <dgm:t>
        <a:bodyPr/>
        <a:lstStyle/>
        <a:p>
          <a:endParaRPr lang="en-GB">
            <a:latin typeface="PF DinDisplay Pro Light" panose="02000506000000020004" pitchFamily="50" charset="0"/>
          </a:endParaRPr>
        </a:p>
      </dgm:t>
    </dgm:pt>
    <dgm:pt modelId="{DF05A68F-B067-445C-B66E-AECA0DF62312}" type="sibTrans" cxnId="{EB0DE071-0BC2-4A8A-A17F-56695F22F7A7}">
      <dgm:prSet/>
      <dgm:spPr/>
      <dgm:t>
        <a:bodyPr/>
        <a:lstStyle/>
        <a:p>
          <a:endParaRPr lang="en-GB">
            <a:latin typeface="PF DinDisplay Pro Light" panose="02000506000000020004" pitchFamily="50" charset="0"/>
          </a:endParaRPr>
        </a:p>
      </dgm:t>
    </dgm:pt>
    <dgm:pt modelId="{60F4754C-0B85-41E9-9CF6-97D2017DB1BE}">
      <dgm:prSet phldrT="[Text]" phldr="1"/>
      <dgm:spPr>
        <a:solidFill>
          <a:srgbClr val="535559"/>
        </a:solidFill>
      </dgm:spPr>
      <dgm:t>
        <a:bodyPr/>
        <a:lstStyle/>
        <a:p>
          <a:endParaRPr lang="en-GB" dirty="0">
            <a:latin typeface="PF DinDisplay Pro Light" panose="02000506000000020004" pitchFamily="50" charset="0"/>
            <a:cs typeface="Arial" panose="020B0604020202020204" pitchFamily="34" charset="0"/>
          </a:endParaRPr>
        </a:p>
      </dgm:t>
    </dgm:pt>
    <dgm:pt modelId="{A46F1A8B-62EA-4536-AAAA-F834EBA7BE78}" type="parTrans" cxnId="{2E952A5C-BF36-4D0C-BC0F-1EC07015629B}">
      <dgm:prSet/>
      <dgm:spPr/>
      <dgm:t>
        <a:bodyPr/>
        <a:lstStyle/>
        <a:p>
          <a:endParaRPr lang="en-GB">
            <a:latin typeface="PF DinDisplay Pro Light" panose="02000506000000020004" pitchFamily="50" charset="0"/>
          </a:endParaRPr>
        </a:p>
      </dgm:t>
    </dgm:pt>
    <dgm:pt modelId="{6711F413-0910-448A-A98C-B05229CF7672}" type="sibTrans" cxnId="{2E952A5C-BF36-4D0C-BC0F-1EC07015629B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endParaRPr lang="en-GB">
            <a:latin typeface="PF DinDisplay Pro Light" panose="02000506000000020004" pitchFamily="50" charset="0"/>
          </a:endParaRPr>
        </a:p>
      </dgm:t>
    </dgm:pt>
    <dgm:pt modelId="{F4C8F6BC-8795-43DE-915B-59D8C5FAA007}">
      <dgm:prSet phldrT="[Text]" phldr="1"/>
      <dgm:spPr>
        <a:solidFill>
          <a:srgbClr val="FCD9BC"/>
        </a:solidFill>
      </dgm:spPr>
      <dgm:t>
        <a:bodyPr/>
        <a:lstStyle/>
        <a:p>
          <a:endParaRPr lang="en-GB">
            <a:solidFill>
              <a:schemeClr val="tx1">
                <a:lumMod val="50000"/>
                <a:lumOff val="50000"/>
              </a:schemeClr>
            </a:solidFill>
            <a:latin typeface="PF DinDisplay Pro Light" panose="02000506000000020004" pitchFamily="50" charset="0"/>
            <a:cs typeface="Arial" panose="020B0604020202020204" pitchFamily="34" charset="0"/>
          </a:endParaRPr>
        </a:p>
      </dgm:t>
    </dgm:pt>
    <dgm:pt modelId="{41919950-FB37-423A-AF75-64DDF3F1CDE0}" type="parTrans" cxnId="{7A50B41B-CE2E-486D-8AEC-B459D2B4D134}">
      <dgm:prSet/>
      <dgm:spPr/>
      <dgm:t>
        <a:bodyPr/>
        <a:lstStyle/>
        <a:p>
          <a:endParaRPr lang="en-GB">
            <a:latin typeface="PF DinDisplay Pro Light" panose="02000506000000020004" pitchFamily="50" charset="0"/>
          </a:endParaRPr>
        </a:p>
      </dgm:t>
    </dgm:pt>
    <dgm:pt modelId="{EC8451D7-8D67-4242-851B-3AF8EA32967D}" type="sibTrans" cxnId="{7A50B41B-CE2E-486D-8AEC-B459D2B4D134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endParaRPr lang="en-GB">
            <a:latin typeface="PF DinDisplay Pro Light" panose="02000506000000020004" pitchFamily="50" charset="0"/>
          </a:endParaRPr>
        </a:p>
      </dgm:t>
    </dgm:pt>
    <dgm:pt modelId="{72389C93-234C-4EBC-9099-6B9B83A1ECD4}">
      <dgm:prSet phldrT="[Text]" phldr="1"/>
      <dgm:spPr>
        <a:solidFill>
          <a:srgbClr val="535559"/>
        </a:solidFill>
      </dgm:spPr>
      <dgm:t>
        <a:bodyPr/>
        <a:lstStyle/>
        <a:p>
          <a:endParaRPr lang="en-GB">
            <a:latin typeface="PF DinDisplay Pro Light" panose="02000506000000020004" pitchFamily="50" charset="0"/>
            <a:cs typeface="Arial" panose="020B0604020202020204" pitchFamily="34" charset="0"/>
          </a:endParaRPr>
        </a:p>
      </dgm:t>
    </dgm:pt>
    <dgm:pt modelId="{20F3573A-DF5A-436B-81F3-0ED0DB848B15}" type="parTrans" cxnId="{C63D5BED-EB2D-4714-9104-42DB6ACC5BDB}">
      <dgm:prSet/>
      <dgm:spPr/>
      <dgm:t>
        <a:bodyPr/>
        <a:lstStyle/>
        <a:p>
          <a:endParaRPr lang="en-GB">
            <a:latin typeface="PF DinDisplay Pro Light" panose="02000506000000020004" pitchFamily="50" charset="0"/>
          </a:endParaRPr>
        </a:p>
      </dgm:t>
    </dgm:pt>
    <dgm:pt modelId="{E9F886D9-FADC-4ACB-8981-687452CEA1F3}" type="sibTrans" cxnId="{C63D5BED-EB2D-4714-9104-42DB6ACC5BDB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endParaRPr lang="en-GB">
            <a:latin typeface="PF DinDisplay Pro Light" panose="02000506000000020004" pitchFamily="50" charset="0"/>
          </a:endParaRPr>
        </a:p>
      </dgm:t>
    </dgm:pt>
    <dgm:pt modelId="{3CFD0804-1BDB-4E6B-8CCD-DD53346E96E6}">
      <dgm:prSet phldrT="[Text]" phldr="1"/>
      <dgm:spPr>
        <a:solidFill>
          <a:srgbClr val="FCD9BC"/>
        </a:solidFill>
      </dgm:spPr>
      <dgm:t>
        <a:bodyPr/>
        <a:lstStyle/>
        <a:p>
          <a:endParaRPr lang="en-GB">
            <a:solidFill>
              <a:schemeClr val="tx1">
                <a:lumMod val="50000"/>
                <a:lumOff val="50000"/>
              </a:schemeClr>
            </a:solidFill>
            <a:latin typeface="PF DinDisplay Pro Light" panose="02000506000000020004" pitchFamily="50" charset="0"/>
            <a:cs typeface="Arial" panose="020B0604020202020204" pitchFamily="34" charset="0"/>
          </a:endParaRPr>
        </a:p>
      </dgm:t>
    </dgm:pt>
    <dgm:pt modelId="{E4EE24D8-E6CA-43B3-9D2D-BECF4B9FCC57}" type="parTrans" cxnId="{EB06EFD0-F02F-433E-BF42-DA98F42E80E9}">
      <dgm:prSet/>
      <dgm:spPr/>
      <dgm:t>
        <a:bodyPr/>
        <a:lstStyle/>
        <a:p>
          <a:endParaRPr lang="en-GB">
            <a:latin typeface="PF DinDisplay Pro Light" panose="02000506000000020004" pitchFamily="50" charset="0"/>
          </a:endParaRPr>
        </a:p>
      </dgm:t>
    </dgm:pt>
    <dgm:pt modelId="{791E17D6-D06F-4CB7-8916-873F823C1FFD}" type="sibTrans" cxnId="{EB06EFD0-F02F-433E-BF42-DA98F42E80E9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endParaRPr lang="en-GB">
            <a:latin typeface="PF DinDisplay Pro Light" panose="02000506000000020004" pitchFamily="50" charset="0"/>
          </a:endParaRPr>
        </a:p>
      </dgm:t>
    </dgm:pt>
    <dgm:pt modelId="{7860D8FF-2D90-43F7-A525-BFDAC9261BB6}" type="pres">
      <dgm:prSet presAssocID="{7D0EE20B-4F6C-4496-8FE2-144F76C71FE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17EADD9-2276-41B1-B547-2CD18EAB9160}" type="pres">
      <dgm:prSet presAssocID="{1E14A79E-E940-4B98-9F08-3F2F9B987B73}" presName="centerShape" presStyleLbl="node0" presStyleIdx="0" presStyleCnt="1"/>
      <dgm:spPr/>
      <dgm:t>
        <a:bodyPr/>
        <a:lstStyle/>
        <a:p>
          <a:endParaRPr lang="en-GB"/>
        </a:p>
      </dgm:t>
    </dgm:pt>
    <dgm:pt modelId="{661BA9B5-C622-400D-BD98-8CABFBB1A898}" type="pres">
      <dgm:prSet presAssocID="{60F4754C-0B85-41E9-9CF6-97D2017DB1B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D93BC62-FF44-485B-BEC2-85A9D69B5ECC}" type="pres">
      <dgm:prSet presAssocID="{60F4754C-0B85-41E9-9CF6-97D2017DB1BE}" presName="dummy" presStyleCnt="0"/>
      <dgm:spPr/>
    </dgm:pt>
    <dgm:pt modelId="{CA2D34F2-04B3-4768-8901-D93FA5C18015}" type="pres">
      <dgm:prSet presAssocID="{6711F413-0910-448A-A98C-B05229CF7672}" presName="sibTrans" presStyleLbl="sibTrans2D1" presStyleIdx="0" presStyleCnt="4"/>
      <dgm:spPr/>
      <dgm:t>
        <a:bodyPr/>
        <a:lstStyle/>
        <a:p>
          <a:endParaRPr lang="en-GB"/>
        </a:p>
      </dgm:t>
    </dgm:pt>
    <dgm:pt modelId="{ED6AFD68-6FB9-47D6-9509-3D4AC4699EE6}" type="pres">
      <dgm:prSet presAssocID="{F4C8F6BC-8795-43DE-915B-59D8C5FAA00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DC857FA-2E6C-4C6D-A7A3-1BDB2E9B0575}" type="pres">
      <dgm:prSet presAssocID="{F4C8F6BC-8795-43DE-915B-59D8C5FAA007}" presName="dummy" presStyleCnt="0"/>
      <dgm:spPr/>
    </dgm:pt>
    <dgm:pt modelId="{C96E12B0-964D-42D2-A0AB-AD669AF3390C}" type="pres">
      <dgm:prSet presAssocID="{EC8451D7-8D67-4242-851B-3AF8EA32967D}" presName="sibTrans" presStyleLbl="sibTrans2D1" presStyleIdx="1" presStyleCnt="4"/>
      <dgm:spPr/>
      <dgm:t>
        <a:bodyPr/>
        <a:lstStyle/>
        <a:p>
          <a:endParaRPr lang="en-GB"/>
        </a:p>
      </dgm:t>
    </dgm:pt>
    <dgm:pt modelId="{85905395-9C34-4943-80E1-99249284D10D}" type="pres">
      <dgm:prSet presAssocID="{72389C93-234C-4EBC-9099-6B9B83A1ECD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6B70305-C7C1-4358-92E7-900993A576DF}" type="pres">
      <dgm:prSet presAssocID="{72389C93-234C-4EBC-9099-6B9B83A1ECD4}" presName="dummy" presStyleCnt="0"/>
      <dgm:spPr/>
    </dgm:pt>
    <dgm:pt modelId="{A0E08DB7-B7E3-4E73-AD41-BCA6ABD26F6D}" type="pres">
      <dgm:prSet presAssocID="{E9F886D9-FADC-4ACB-8981-687452CEA1F3}" presName="sibTrans" presStyleLbl="sibTrans2D1" presStyleIdx="2" presStyleCnt="4"/>
      <dgm:spPr/>
      <dgm:t>
        <a:bodyPr/>
        <a:lstStyle/>
        <a:p>
          <a:endParaRPr lang="en-GB"/>
        </a:p>
      </dgm:t>
    </dgm:pt>
    <dgm:pt modelId="{50A38D0E-6FCD-45B9-B310-D68FB199AA27}" type="pres">
      <dgm:prSet presAssocID="{3CFD0804-1BDB-4E6B-8CCD-DD53346E96E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BCE7EB2-E265-40B0-B241-7278E9116B76}" type="pres">
      <dgm:prSet presAssocID="{3CFD0804-1BDB-4E6B-8CCD-DD53346E96E6}" presName="dummy" presStyleCnt="0"/>
      <dgm:spPr/>
    </dgm:pt>
    <dgm:pt modelId="{4D6BE9F9-DEB0-455E-B8B5-B1DB2E1E76CE}" type="pres">
      <dgm:prSet presAssocID="{791E17D6-D06F-4CB7-8916-873F823C1FFD}" presName="sibTrans" presStyleLbl="sibTrans2D1" presStyleIdx="3" presStyleCnt="4"/>
      <dgm:spPr/>
      <dgm:t>
        <a:bodyPr/>
        <a:lstStyle/>
        <a:p>
          <a:endParaRPr lang="en-GB"/>
        </a:p>
      </dgm:t>
    </dgm:pt>
  </dgm:ptLst>
  <dgm:cxnLst>
    <dgm:cxn modelId="{7A50B41B-CE2E-486D-8AEC-B459D2B4D134}" srcId="{1E14A79E-E940-4B98-9F08-3F2F9B987B73}" destId="{F4C8F6BC-8795-43DE-915B-59D8C5FAA007}" srcOrd="1" destOrd="0" parTransId="{41919950-FB37-423A-AF75-64DDF3F1CDE0}" sibTransId="{EC8451D7-8D67-4242-851B-3AF8EA32967D}"/>
    <dgm:cxn modelId="{816906F1-4C3F-49ED-867C-0E5A752A7096}" type="presOf" srcId="{791E17D6-D06F-4CB7-8916-873F823C1FFD}" destId="{4D6BE9F9-DEB0-455E-B8B5-B1DB2E1E76CE}" srcOrd="0" destOrd="0" presId="urn:microsoft.com/office/officeart/2005/8/layout/radial6"/>
    <dgm:cxn modelId="{B8E399E6-23B4-462D-B8A1-F54638BDDC8A}" type="presOf" srcId="{72389C93-234C-4EBC-9099-6B9B83A1ECD4}" destId="{85905395-9C34-4943-80E1-99249284D10D}" srcOrd="0" destOrd="0" presId="urn:microsoft.com/office/officeart/2005/8/layout/radial6"/>
    <dgm:cxn modelId="{C63D5BED-EB2D-4714-9104-42DB6ACC5BDB}" srcId="{1E14A79E-E940-4B98-9F08-3F2F9B987B73}" destId="{72389C93-234C-4EBC-9099-6B9B83A1ECD4}" srcOrd="2" destOrd="0" parTransId="{20F3573A-DF5A-436B-81F3-0ED0DB848B15}" sibTransId="{E9F886D9-FADC-4ACB-8981-687452CEA1F3}"/>
    <dgm:cxn modelId="{C153C9A0-C656-4A52-A0B3-3B9BF0895401}" type="presOf" srcId="{1E14A79E-E940-4B98-9F08-3F2F9B987B73}" destId="{517EADD9-2276-41B1-B547-2CD18EAB9160}" srcOrd="0" destOrd="0" presId="urn:microsoft.com/office/officeart/2005/8/layout/radial6"/>
    <dgm:cxn modelId="{C7092CEE-864A-4196-9353-53BEFCBEF291}" type="presOf" srcId="{F4C8F6BC-8795-43DE-915B-59D8C5FAA007}" destId="{ED6AFD68-6FB9-47D6-9509-3D4AC4699EE6}" srcOrd="0" destOrd="0" presId="urn:microsoft.com/office/officeart/2005/8/layout/radial6"/>
    <dgm:cxn modelId="{F45B4495-5BDE-4C0F-BF70-70A696333FEF}" type="presOf" srcId="{60F4754C-0B85-41E9-9CF6-97D2017DB1BE}" destId="{661BA9B5-C622-400D-BD98-8CABFBB1A898}" srcOrd="0" destOrd="0" presId="urn:microsoft.com/office/officeart/2005/8/layout/radial6"/>
    <dgm:cxn modelId="{20115118-AFC5-4DE1-AC5F-D969F7095D13}" type="presOf" srcId="{7D0EE20B-4F6C-4496-8FE2-144F76C71FE3}" destId="{7860D8FF-2D90-43F7-A525-BFDAC9261BB6}" srcOrd="0" destOrd="0" presId="urn:microsoft.com/office/officeart/2005/8/layout/radial6"/>
    <dgm:cxn modelId="{B7EAAAC7-135F-4110-A7A1-444EF595F66A}" type="presOf" srcId="{E9F886D9-FADC-4ACB-8981-687452CEA1F3}" destId="{A0E08DB7-B7E3-4E73-AD41-BCA6ABD26F6D}" srcOrd="0" destOrd="0" presId="urn:microsoft.com/office/officeart/2005/8/layout/radial6"/>
    <dgm:cxn modelId="{2E952A5C-BF36-4D0C-BC0F-1EC07015629B}" srcId="{1E14A79E-E940-4B98-9F08-3F2F9B987B73}" destId="{60F4754C-0B85-41E9-9CF6-97D2017DB1BE}" srcOrd="0" destOrd="0" parTransId="{A46F1A8B-62EA-4536-AAAA-F834EBA7BE78}" sibTransId="{6711F413-0910-448A-A98C-B05229CF7672}"/>
    <dgm:cxn modelId="{BE5BE150-7DCD-48F2-992A-B652FFEB3425}" type="presOf" srcId="{EC8451D7-8D67-4242-851B-3AF8EA32967D}" destId="{C96E12B0-964D-42D2-A0AB-AD669AF3390C}" srcOrd="0" destOrd="0" presId="urn:microsoft.com/office/officeart/2005/8/layout/radial6"/>
    <dgm:cxn modelId="{EB06EFD0-F02F-433E-BF42-DA98F42E80E9}" srcId="{1E14A79E-E940-4B98-9F08-3F2F9B987B73}" destId="{3CFD0804-1BDB-4E6B-8CCD-DD53346E96E6}" srcOrd="3" destOrd="0" parTransId="{E4EE24D8-E6CA-43B3-9D2D-BECF4B9FCC57}" sibTransId="{791E17D6-D06F-4CB7-8916-873F823C1FFD}"/>
    <dgm:cxn modelId="{F81E3A9B-40EC-4F9C-B32D-45FDD9D7FCF3}" type="presOf" srcId="{6711F413-0910-448A-A98C-B05229CF7672}" destId="{CA2D34F2-04B3-4768-8901-D93FA5C18015}" srcOrd="0" destOrd="0" presId="urn:microsoft.com/office/officeart/2005/8/layout/radial6"/>
    <dgm:cxn modelId="{9F1EF852-24C2-47FE-989D-46C5D5E33E13}" type="presOf" srcId="{3CFD0804-1BDB-4E6B-8CCD-DD53346E96E6}" destId="{50A38D0E-6FCD-45B9-B310-D68FB199AA27}" srcOrd="0" destOrd="0" presId="urn:microsoft.com/office/officeart/2005/8/layout/radial6"/>
    <dgm:cxn modelId="{EB0DE071-0BC2-4A8A-A17F-56695F22F7A7}" srcId="{7D0EE20B-4F6C-4496-8FE2-144F76C71FE3}" destId="{1E14A79E-E940-4B98-9F08-3F2F9B987B73}" srcOrd="0" destOrd="0" parTransId="{7E043027-2A98-479F-95FC-7032C7C9BC86}" sibTransId="{DF05A68F-B067-445C-B66E-AECA0DF62312}"/>
    <dgm:cxn modelId="{007A8710-5691-4BCD-8E0E-AEFDAF07E334}" type="presParOf" srcId="{7860D8FF-2D90-43F7-A525-BFDAC9261BB6}" destId="{517EADD9-2276-41B1-B547-2CD18EAB9160}" srcOrd="0" destOrd="0" presId="urn:microsoft.com/office/officeart/2005/8/layout/radial6"/>
    <dgm:cxn modelId="{37A83DC7-3926-4A5E-ACC7-C1D30AD3FA54}" type="presParOf" srcId="{7860D8FF-2D90-43F7-A525-BFDAC9261BB6}" destId="{661BA9B5-C622-400D-BD98-8CABFBB1A898}" srcOrd="1" destOrd="0" presId="urn:microsoft.com/office/officeart/2005/8/layout/radial6"/>
    <dgm:cxn modelId="{AD4B5445-4CCE-408D-A8B0-70543B0D0456}" type="presParOf" srcId="{7860D8FF-2D90-43F7-A525-BFDAC9261BB6}" destId="{9D93BC62-FF44-485B-BEC2-85A9D69B5ECC}" srcOrd="2" destOrd="0" presId="urn:microsoft.com/office/officeart/2005/8/layout/radial6"/>
    <dgm:cxn modelId="{A3768C2E-74B7-46BE-ABDC-DA641A4148C0}" type="presParOf" srcId="{7860D8FF-2D90-43F7-A525-BFDAC9261BB6}" destId="{CA2D34F2-04B3-4768-8901-D93FA5C18015}" srcOrd="3" destOrd="0" presId="urn:microsoft.com/office/officeart/2005/8/layout/radial6"/>
    <dgm:cxn modelId="{763B9E94-62E9-4626-8F11-A99C42C9C4F5}" type="presParOf" srcId="{7860D8FF-2D90-43F7-A525-BFDAC9261BB6}" destId="{ED6AFD68-6FB9-47D6-9509-3D4AC4699EE6}" srcOrd="4" destOrd="0" presId="urn:microsoft.com/office/officeart/2005/8/layout/radial6"/>
    <dgm:cxn modelId="{E57EAB9D-7060-4905-91F8-B8F152099346}" type="presParOf" srcId="{7860D8FF-2D90-43F7-A525-BFDAC9261BB6}" destId="{DDC857FA-2E6C-4C6D-A7A3-1BDB2E9B0575}" srcOrd="5" destOrd="0" presId="urn:microsoft.com/office/officeart/2005/8/layout/radial6"/>
    <dgm:cxn modelId="{8FCE03AB-C143-4536-92FC-30C723F8238E}" type="presParOf" srcId="{7860D8FF-2D90-43F7-A525-BFDAC9261BB6}" destId="{C96E12B0-964D-42D2-A0AB-AD669AF3390C}" srcOrd="6" destOrd="0" presId="urn:microsoft.com/office/officeart/2005/8/layout/radial6"/>
    <dgm:cxn modelId="{7605A9D8-05F2-4EF5-873C-7813C4E2D4D2}" type="presParOf" srcId="{7860D8FF-2D90-43F7-A525-BFDAC9261BB6}" destId="{85905395-9C34-4943-80E1-99249284D10D}" srcOrd="7" destOrd="0" presId="urn:microsoft.com/office/officeart/2005/8/layout/radial6"/>
    <dgm:cxn modelId="{37F743DE-26E1-404E-B308-EBF544AF370F}" type="presParOf" srcId="{7860D8FF-2D90-43F7-A525-BFDAC9261BB6}" destId="{26B70305-C7C1-4358-92E7-900993A576DF}" srcOrd="8" destOrd="0" presId="urn:microsoft.com/office/officeart/2005/8/layout/radial6"/>
    <dgm:cxn modelId="{C8FC994B-A169-436C-91F5-249DF76E1070}" type="presParOf" srcId="{7860D8FF-2D90-43F7-A525-BFDAC9261BB6}" destId="{A0E08DB7-B7E3-4E73-AD41-BCA6ABD26F6D}" srcOrd="9" destOrd="0" presId="urn:microsoft.com/office/officeart/2005/8/layout/radial6"/>
    <dgm:cxn modelId="{91A11FB4-D754-4B1D-86C6-1129C272A939}" type="presParOf" srcId="{7860D8FF-2D90-43F7-A525-BFDAC9261BB6}" destId="{50A38D0E-6FCD-45B9-B310-D68FB199AA27}" srcOrd="10" destOrd="0" presId="urn:microsoft.com/office/officeart/2005/8/layout/radial6"/>
    <dgm:cxn modelId="{9ABAA8D2-F286-409D-9D31-B0D48EE743B4}" type="presParOf" srcId="{7860D8FF-2D90-43F7-A525-BFDAC9261BB6}" destId="{3BCE7EB2-E265-40B0-B241-7278E9116B76}" srcOrd="11" destOrd="0" presId="urn:microsoft.com/office/officeart/2005/8/layout/radial6"/>
    <dgm:cxn modelId="{0E91BA3C-330E-4E05-8DC2-127037D59560}" type="presParOf" srcId="{7860D8FF-2D90-43F7-A525-BFDAC9261BB6}" destId="{4D6BE9F9-DEB0-455E-B8B5-B1DB2E1E76CE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1CC05-91A2-4CA1-89C4-9A996096BF13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B3461-CFC5-44DD-9E00-E9EA18F53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684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B3461-CFC5-44DD-9E00-E9EA18F5375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066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B3461-CFC5-44DD-9E00-E9EA18F5375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135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Policies will be available</a:t>
            </a:r>
            <a:r>
              <a:rPr lang="en-GB" baseline="0" smtClean="0"/>
              <a:t> on the shared drive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B3461-CFC5-44DD-9E00-E9EA18F5375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712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Policies will be available</a:t>
            </a:r>
            <a:r>
              <a:rPr lang="en-GB" baseline="0" smtClean="0"/>
              <a:t> on the shared drive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B3461-CFC5-44DD-9E00-E9EA18F5375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543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Policies will be available</a:t>
            </a:r>
            <a:r>
              <a:rPr lang="en-GB" baseline="0" smtClean="0"/>
              <a:t> on the shared drive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B3461-CFC5-44DD-9E00-E9EA18F5375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94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Policies will be available</a:t>
            </a:r>
            <a:r>
              <a:rPr lang="en-GB" baseline="0" smtClean="0"/>
              <a:t> on the shared drive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B3461-CFC5-44DD-9E00-E9EA18F5375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002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4.wdp"/><Relationship Id="rId7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microsoft.com/office/2007/relationships/hdphoto" Target="../media/hdphoto7.wdp"/><Relationship Id="rId5" Type="http://schemas.microsoft.com/office/2007/relationships/hdphoto" Target="../media/hdphoto5.wdp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microsoft.com/office/2007/relationships/hdphoto" Target="../media/hdphoto6.wdp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microsoft.com/office/2007/relationships/hdphoto" Target="../media/hdphoto7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microsoft.com/office/2007/relationships/hdphoto" Target="../media/hdphoto6.wdp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6417424"/>
            <a:ext cx="12192000" cy="440575"/>
          </a:xfrm>
          <a:prstGeom prst="rect">
            <a:avLst/>
          </a:prstGeom>
          <a:solidFill>
            <a:srgbClr val="5355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0" y="6100031"/>
            <a:ext cx="12192000" cy="317392"/>
          </a:xfrm>
          <a:prstGeom prst="rect">
            <a:avLst/>
          </a:prstGeom>
          <a:solidFill>
            <a:srgbClr val="FDE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12" y="241072"/>
            <a:ext cx="4580706" cy="1416905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6482263" y="0"/>
            <a:ext cx="5712320" cy="6858000"/>
            <a:chOff x="6482263" y="0"/>
            <a:chExt cx="5712320" cy="6858000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 trans="36000" detail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519" b="18000"/>
            <a:stretch/>
          </p:blipFill>
          <p:spPr>
            <a:xfrm>
              <a:off x="6482263" y="1234467"/>
              <a:ext cx="5709737" cy="5623533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895" b="16337"/>
            <a:stretch/>
          </p:blipFill>
          <p:spPr>
            <a:xfrm>
              <a:off x="6580096" y="1120282"/>
              <a:ext cx="5614487" cy="573760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221" t="18406" r="19429" b="-680"/>
            <a:stretch/>
          </p:blipFill>
          <p:spPr>
            <a:xfrm>
              <a:off x="10247087" y="0"/>
              <a:ext cx="1944914" cy="1869599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 userDrawn="1"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artisticPhotocopy trans="36000" detail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577" t="21834" r="21761" b="-737"/>
            <a:stretch/>
          </p:blipFill>
          <p:spPr>
            <a:xfrm>
              <a:off x="10315331" y="0"/>
              <a:ext cx="1876670" cy="17929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743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417424"/>
            <a:ext cx="12192000" cy="440575"/>
          </a:xfrm>
          <a:prstGeom prst="rect">
            <a:avLst/>
          </a:prstGeom>
          <a:solidFill>
            <a:srgbClr val="5355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0" y="6100031"/>
            <a:ext cx="12192000" cy="317392"/>
          </a:xfrm>
          <a:prstGeom prst="rect">
            <a:avLst/>
          </a:prstGeom>
          <a:solidFill>
            <a:srgbClr val="FDE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detail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904" y="334032"/>
            <a:ext cx="2030944" cy="628212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-12879" y="-12880"/>
            <a:ext cx="12217579" cy="6870880"/>
            <a:chOff x="-12879" y="-12880"/>
            <a:chExt cx="12217579" cy="6870880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519" b="18056"/>
            <a:stretch/>
          </p:blipFill>
          <p:spPr>
            <a:xfrm>
              <a:off x="6482263" y="1238250"/>
              <a:ext cx="5709737" cy="561975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 trans="36000" detail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170" b="16333"/>
            <a:stretch/>
          </p:blipFill>
          <p:spPr>
            <a:xfrm>
              <a:off x="6609263" y="1120167"/>
              <a:ext cx="5595437" cy="5737833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 userDrawn="1"/>
          </p:nvGrpSpPr>
          <p:grpSpPr>
            <a:xfrm>
              <a:off x="-12879" y="-12880"/>
              <a:ext cx="1269143" cy="1287735"/>
              <a:chOff x="-12879" y="-12880"/>
              <a:chExt cx="1269143" cy="1287735"/>
            </a:xfrm>
          </p:grpSpPr>
          <p:pic>
            <p:nvPicPr>
              <p:cNvPr id="14" name="Picture 13"/>
              <p:cNvPicPr>
                <a:picLocks noChangeAspect="1"/>
              </p:cNvPicPr>
              <p:nvPr userDrawn="1"/>
            </p:nvPicPr>
            <p:blipFill rotWithShape="1"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53" t="18406" r="-736" b="-680"/>
              <a:stretch/>
            </p:blipFill>
            <p:spPr>
              <a:xfrm>
                <a:off x="-12879" y="-12880"/>
                <a:ext cx="1235194" cy="1287735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 userDrawn="1"/>
            </p:nvPicPr>
            <p:blipFill rotWithShape="1"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artisticPhotocopy trans="36000" detail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220" t="21834" r="-552" b="-737"/>
              <a:stretch/>
            </p:blipFill>
            <p:spPr>
              <a:xfrm>
                <a:off x="-12879" y="-12880"/>
                <a:ext cx="1269143" cy="123491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5225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6417424"/>
            <a:ext cx="12192000" cy="440575"/>
          </a:xfrm>
          <a:prstGeom prst="rect">
            <a:avLst/>
          </a:prstGeom>
          <a:solidFill>
            <a:srgbClr val="5355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0" y="6100031"/>
            <a:ext cx="12192000" cy="317392"/>
          </a:xfrm>
          <a:prstGeom prst="rect">
            <a:avLst/>
          </a:prstGeom>
          <a:solidFill>
            <a:srgbClr val="FDE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detail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904" y="334032"/>
            <a:ext cx="2030944" cy="628212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-12879" y="-12880"/>
            <a:ext cx="1269143" cy="1287735"/>
            <a:chOff x="-12879" y="-12880"/>
            <a:chExt cx="1269143" cy="1287735"/>
          </a:xfrm>
        </p:grpSpPr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53" t="18406" r="-736" b="-680"/>
            <a:stretch/>
          </p:blipFill>
          <p:spPr>
            <a:xfrm>
              <a:off x="-12879" y="-12880"/>
              <a:ext cx="1235194" cy="128773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 trans="36000" detail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20" t="21834" r="-552" b="-737"/>
            <a:stretch/>
          </p:blipFill>
          <p:spPr>
            <a:xfrm>
              <a:off x="-12879" y="-12880"/>
              <a:ext cx="1269143" cy="12349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897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397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7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idx="4294967295" hasCustomPrompt="1"/>
          </p:nvPr>
        </p:nvSpPr>
        <p:spPr>
          <a:xfrm>
            <a:off x="929968" y="1946917"/>
            <a:ext cx="8080682" cy="79102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>
              <a:defRPr sz="6200" b="0" i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" panose="02000506030000020004" pitchFamily="50" charset="0"/>
                <a:cs typeface="Helvetica"/>
              </a:defRPr>
            </a:lvl1pPr>
          </a:lstStyle>
          <a:p>
            <a:r>
              <a:rPr lang="en-GB" dirty="0" smtClean="0">
                <a:solidFill>
                  <a:srgbClr val="EE8A1D"/>
                </a:solidFill>
                <a:cs typeface="Arial" panose="020B0604020202020204" pitchFamily="34" charset="0"/>
              </a:rPr>
              <a:t>Presentation heading</a:t>
            </a:r>
            <a:endParaRPr lang="en-US" dirty="0">
              <a:solidFill>
                <a:srgbClr val="EE8A1D"/>
              </a:solidFill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9968" y="2680795"/>
            <a:ext cx="8080682" cy="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" panose="02000506030000020004" pitchFamily="50" charset="0"/>
                <a:ea typeface="+mj-ea"/>
                <a:cs typeface="Helvetica"/>
              </a:defRPr>
            </a:lvl1pPr>
          </a:lstStyle>
          <a:p>
            <a:r>
              <a:rPr lang="en-GB" sz="4600" dirty="0" smtClean="0">
                <a:latin typeface="PF DinDisplay Pro Light" panose="02000506000000020004" pitchFamily="50" charset="0"/>
                <a:cs typeface="Arial" panose="020B0604020202020204" pitchFamily="34" charset="0"/>
              </a:rPr>
              <a:t>Sub heading</a:t>
            </a:r>
            <a:endParaRPr lang="en-US" sz="4600" dirty="0">
              <a:latin typeface="PF DinDisplay Pro Light" panose="02000506000000020004" pitchFamily="50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89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21187"/>
              </p:ext>
            </p:extLst>
          </p:nvPr>
        </p:nvGraphicFramePr>
        <p:xfrm>
          <a:off x="101312" y="1982754"/>
          <a:ext cx="11033432" cy="3786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953"/>
                <a:gridCol w="9471479"/>
              </a:tblGrid>
              <a:tr h="4741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rgbClr val="EE8A1D"/>
                          </a:solidFill>
                          <a:latin typeface="PF DinDisplay Pro" panose="02000506030000020004" pitchFamily="50" charset="0"/>
                          <a:cs typeface="Arial" panose="020B0604020202020204" pitchFamily="34" charset="0"/>
                        </a:rPr>
                        <a:t>Section 1</a:t>
                      </a:r>
                      <a:r>
                        <a:rPr lang="en-GB" sz="2200" b="0" baseline="0" dirty="0" smtClean="0">
                          <a:solidFill>
                            <a:srgbClr val="EE8A1D"/>
                          </a:solidFill>
                          <a:latin typeface="PF DinDisplay Pro" panose="02000506030000020004" pitchFamily="50" charset="0"/>
                          <a:cs typeface="Arial" panose="020B0604020202020204" pitchFamily="34" charset="0"/>
                        </a:rPr>
                        <a:t> </a:t>
                      </a:r>
                      <a:endParaRPr lang="fr-FR" sz="2200" b="0" baseline="0" dirty="0" smtClean="0">
                        <a:solidFill>
                          <a:srgbClr val="EE8A1D"/>
                        </a:solidFill>
                        <a:latin typeface="PF DinDisplay Pro" panose="02000506030000020004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F DinDisplay Pro Light" panose="02000506000000020004" pitchFamily="50" charset="0"/>
                          <a:cs typeface="Arial" panose="020B0604020202020204" pitchFamily="34" charset="0"/>
                        </a:rPr>
                        <a:t>In </a:t>
                      </a:r>
                      <a:r>
                        <a:rPr lang="fr-FR" sz="2400" b="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F DinDisplay Pro Light" panose="02000506000000020004" pitchFamily="50" charset="0"/>
                          <a:cs typeface="Arial" panose="020B0604020202020204" pitchFamily="34" charset="0"/>
                        </a:rPr>
                        <a:t>lectus</a:t>
                      </a:r>
                      <a:r>
                        <a:rPr lang="fr-FR" sz="24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F DinDisplay Pro Light" panose="02000506000000020004" pitchFamily="50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2400" b="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F DinDisplay Pro Light" panose="02000506000000020004" pitchFamily="50" charset="0"/>
                          <a:cs typeface="Arial" panose="020B0604020202020204" pitchFamily="34" charset="0"/>
                        </a:rPr>
                        <a:t>vel</a:t>
                      </a:r>
                      <a:r>
                        <a:rPr lang="fr-FR" sz="24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F DinDisplay Pro Light" panose="02000506000000020004" pitchFamily="50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2400" b="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F DinDisplay Pro Light" panose="02000506000000020004" pitchFamily="50" charset="0"/>
                          <a:cs typeface="Arial" panose="020B0604020202020204" pitchFamily="34" charset="0"/>
                        </a:rPr>
                        <a:t>auctor</a:t>
                      </a:r>
                      <a:r>
                        <a:rPr lang="fr-FR" sz="24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F DinDisplay Pro Light" panose="02000506000000020004" pitchFamily="50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2400" b="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F DinDisplay Pro Light" panose="02000506000000020004" pitchFamily="50" charset="0"/>
                          <a:cs typeface="Arial" panose="020B0604020202020204" pitchFamily="34" charset="0"/>
                        </a:rPr>
                        <a:t>vestibulum</a:t>
                      </a:r>
                      <a:r>
                        <a:rPr lang="fr-FR" sz="24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F DinDisplay Pro Light" panose="02000506000000020004" pitchFamily="50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41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rgbClr val="EE8A1D"/>
                          </a:solidFill>
                          <a:latin typeface="PF DinDisplay Pro" panose="02000506030000020004" pitchFamily="50" charset="0"/>
                          <a:cs typeface="Arial" panose="020B0604020202020204" pitchFamily="34" charset="0"/>
                        </a:rPr>
                        <a:t>Section 2</a:t>
                      </a:r>
                      <a:r>
                        <a:rPr lang="en-GB" sz="2200" b="0" baseline="0" dirty="0" smtClean="0">
                          <a:solidFill>
                            <a:srgbClr val="EE8A1D"/>
                          </a:solidFill>
                          <a:latin typeface="PF DinDisplay Pro" panose="02000506030000020004" pitchFamily="50" charset="0"/>
                          <a:cs typeface="Arial" panose="020B0604020202020204" pitchFamily="34" charset="0"/>
                        </a:rPr>
                        <a:t> </a:t>
                      </a:r>
                      <a:endParaRPr lang="fr-FR" sz="2200" b="0" baseline="0" dirty="0" smtClean="0">
                        <a:solidFill>
                          <a:srgbClr val="EE8A1D"/>
                        </a:solidFill>
                        <a:latin typeface="PF DinDisplay Pro" panose="02000506030000020004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i="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F DinDisplay Pro Light" panose="02000506000000020004" pitchFamily="50" charset="0"/>
                          <a:ea typeface="+mn-ea"/>
                          <a:cs typeface="Arial" panose="020B0604020202020204" pitchFamily="34" charset="0"/>
                        </a:rPr>
                        <a:t>Donec</a:t>
                      </a:r>
                      <a:r>
                        <a:rPr lang="en-GB" sz="2400" b="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F DinDisplay Pro Light" panose="02000506000000020004" pitchFamily="50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2400" b="0" i="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F DinDisplay Pro Light" panose="02000506000000020004" pitchFamily="50" charset="0"/>
                          <a:ea typeface="+mn-ea"/>
                          <a:cs typeface="Arial" panose="020B0604020202020204" pitchFamily="34" charset="0"/>
                        </a:rPr>
                        <a:t>consectetur</a:t>
                      </a:r>
                      <a:r>
                        <a:rPr lang="en-GB" sz="2400" b="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F DinDisplay Pro Light" panose="02000506000000020004" pitchFamily="50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2400" b="0" i="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F DinDisplay Pro Light" panose="02000506000000020004" pitchFamily="50" charset="0"/>
                          <a:ea typeface="+mn-ea"/>
                          <a:cs typeface="Arial" panose="020B0604020202020204" pitchFamily="34" charset="0"/>
                        </a:rPr>
                        <a:t>rutrum</a:t>
                      </a:r>
                      <a:r>
                        <a:rPr lang="en-GB" sz="2400" b="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F DinDisplay Pro Light" panose="02000506000000020004" pitchFamily="50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2400" b="0" i="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F DinDisplay Pro Light" panose="02000506000000020004" pitchFamily="50" charset="0"/>
                          <a:ea typeface="+mn-ea"/>
                          <a:cs typeface="Arial" panose="020B0604020202020204" pitchFamily="34" charset="0"/>
                        </a:rPr>
                        <a:t>augue</a:t>
                      </a:r>
                      <a:r>
                        <a:rPr lang="fr-FR" sz="24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F DinDisplay Pro Light" panose="02000506000000020004" pitchFamily="50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76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rgbClr val="EE8A1D"/>
                          </a:solidFill>
                          <a:latin typeface="PF DinDisplay Pro" panose="02000506030000020004" pitchFamily="50" charset="0"/>
                          <a:cs typeface="Arial" panose="020B0604020202020204" pitchFamily="34" charset="0"/>
                        </a:rPr>
                        <a:t>Section 3</a:t>
                      </a:r>
                      <a:r>
                        <a:rPr lang="en-GB" sz="2200" b="0" baseline="0" dirty="0" smtClean="0">
                          <a:solidFill>
                            <a:srgbClr val="EE8A1D"/>
                          </a:solidFill>
                          <a:latin typeface="PF DinDisplay Pro" panose="02000506030000020004" pitchFamily="50" charset="0"/>
                          <a:cs typeface="Arial" panose="020B0604020202020204" pitchFamily="34" charset="0"/>
                        </a:rPr>
                        <a:t> </a:t>
                      </a:r>
                      <a:endParaRPr lang="fr-FR" sz="2200" b="0" baseline="0" dirty="0" smtClean="0">
                        <a:solidFill>
                          <a:srgbClr val="EE8A1D"/>
                        </a:solidFill>
                        <a:latin typeface="PF DinDisplay Pro" panose="02000506030000020004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0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F DinDisplay Pro Light" panose="02000506000000020004" pitchFamily="50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GB" sz="2400" b="0" i="0" kern="12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F DinDisplay Pro Light" panose="02000506000000020004" pitchFamily="50" charset="0"/>
                          <a:ea typeface="+mn-ea"/>
                          <a:cs typeface="Arial" panose="020B0604020202020204" pitchFamily="34" charset="0"/>
                        </a:rPr>
                        <a:t>it </a:t>
                      </a:r>
                      <a:r>
                        <a:rPr lang="en-GB" sz="2400" b="0" i="0" kern="120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F DinDisplay Pro Light" panose="02000506000000020004" pitchFamily="50" charset="0"/>
                          <a:ea typeface="+mn-ea"/>
                          <a:cs typeface="Arial" panose="020B0604020202020204" pitchFamily="34" charset="0"/>
                        </a:rPr>
                        <a:t>amet</a:t>
                      </a:r>
                      <a:r>
                        <a:rPr lang="en-GB" sz="2400" b="0" i="0" kern="12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F DinDisplay Pro Light" panose="02000506000000020004" pitchFamily="50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2400" b="0" i="0" kern="120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F DinDisplay Pro Light" panose="02000506000000020004" pitchFamily="50" charset="0"/>
                          <a:ea typeface="+mn-ea"/>
                          <a:cs typeface="Arial" panose="020B0604020202020204" pitchFamily="34" charset="0"/>
                        </a:rPr>
                        <a:t>dapibus</a:t>
                      </a:r>
                      <a:r>
                        <a:rPr lang="en-GB" sz="2400" b="0" i="0" kern="12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F DinDisplay Pro Light" panose="02000506000000020004" pitchFamily="50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2400" b="0" i="0" kern="120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F DinDisplay Pro Light" panose="02000506000000020004" pitchFamily="50" charset="0"/>
                          <a:ea typeface="+mn-ea"/>
                          <a:cs typeface="Arial" panose="020B0604020202020204" pitchFamily="34" charset="0"/>
                        </a:rPr>
                        <a:t>justo</a:t>
                      </a:r>
                      <a:r>
                        <a:rPr lang="en-GB" sz="2400" b="0" i="0" kern="12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F DinDisplay Pro Light" panose="02000506000000020004" pitchFamily="50" charset="0"/>
                          <a:ea typeface="+mn-ea"/>
                          <a:cs typeface="Arial" panose="020B0604020202020204" pitchFamily="34" charset="0"/>
                        </a:rPr>
                        <a:t> vitae.</a:t>
                      </a:r>
                      <a:endParaRPr lang="fr-FR" sz="2400" b="0" baseline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F DinDisplay Pro Light" panose="02000506000000020004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41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rgbClr val="EE8A1D"/>
                          </a:solidFill>
                          <a:latin typeface="PF DinDisplay Pro" panose="02000506030000020004" pitchFamily="50" charset="0"/>
                          <a:cs typeface="Arial" panose="020B0604020202020204" pitchFamily="34" charset="0"/>
                        </a:rPr>
                        <a:t>Section 4</a:t>
                      </a:r>
                      <a:r>
                        <a:rPr lang="en-GB" sz="2200" b="0" baseline="0" dirty="0" smtClean="0">
                          <a:solidFill>
                            <a:srgbClr val="EE8A1D"/>
                          </a:solidFill>
                          <a:latin typeface="PF DinDisplay Pro" panose="02000506030000020004" pitchFamily="50" charset="0"/>
                          <a:cs typeface="Arial" panose="020B0604020202020204" pitchFamily="34" charset="0"/>
                        </a:rPr>
                        <a:t> </a:t>
                      </a:r>
                      <a:endParaRPr lang="fr-FR" sz="2200" b="0" baseline="0" dirty="0" smtClean="0">
                        <a:solidFill>
                          <a:srgbClr val="EE8A1D"/>
                        </a:solidFill>
                        <a:latin typeface="PF DinDisplay Pro" panose="02000506030000020004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F DinDisplay Pro Light" panose="02000506000000020004" pitchFamily="50" charset="0"/>
                          <a:ea typeface="+mn-ea"/>
                          <a:cs typeface="Arial" panose="020B0604020202020204" pitchFamily="34" charset="0"/>
                        </a:rPr>
                        <a:t>In </a:t>
                      </a:r>
                      <a:r>
                        <a:rPr lang="en-GB" sz="2400" b="0" i="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F DinDisplay Pro Light" panose="02000506000000020004" pitchFamily="50" charset="0"/>
                          <a:ea typeface="+mn-ea"/>
                          <a:cs typeface="Arial" panose="020B0604020202020204" pitchFamily="34" charset="0"/>
                        </a:rPr>
                        <a:t>dolor</a:t>
                      </a:r>
                      <a:r>
                        <a:rPr lang="en-GB" sz="2400" b="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F DinDisplay Pro Light" panose="02000506000000020004" pitchFamily="50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2400" b="0" i="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F DinDisplay Pro Light" panose="02000506000000020004" pitchFamily="50" charset="0"/>
                          <a:ea typeface="+mn-ea"/>
                          <a:cs typeface="Arial" panose="020B0604020202020204" pitchFamily="34" charset="0"/>
                        </a:rPr>
                        <a:t>nibh</a:t>
                      </a:r>
                      <a:r>
                        <a:rPr lang="en-GB" sz="2400" b="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F DinDisplay Pro Light" panose="02000506000000020004" pitchFamily="50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2400" b="0" i="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F DinDisplay Pro Light" panose="02000506000000020004" pitchFamily="50" charset="0"/>
                          <a:ea typeface="+mn-ea"/>
                          <a:cs typeface="Arial" panose="020B0604020202020204" pitchFamily="34" charset="0"/>
                        </a:rPr>
                        <a:t>faucibus</a:t>
                      </a:r>
                      <a:r>
                        <a:rPr lang="en-GB" sz="2400" b="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F DinDisplay Pro Light" panose="02000506000000020004" pitchFamily="50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2400" b="0" i="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F DinDisplay Pro Light" panose="02000506000000020004" pitchFamily="50" charset="0"/>
                          <a:ea typeface="+mn-ea"/>
                          <a:cs typeface="Arial" panose="020B0604020202020204" pitchFamily="34" charset="0"/>
                        </a:rPr>
                        <a:t>hendrerit</a:t>
                      </a:r>
                      <a:r>
                        <a:rPr lang="en-GB" sz="2400" b="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F DinDisplay Pro Light" panose="02000506000000020004" pitchFamily="50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2400" b="0" i="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F DinDisplay Pro Light" panose="02000506000000020004" pitchFamily="50" charset="0"/>
                          <a:ea typeface="+mn-ea"/>
                          <a:cs typeface="Arial" panose="020B0604020202020204" pitchFamily="34" charset="0"/>
                        </a:rPr>
                        <a:t>massa</a:t>
                      </a:r>
                      <a:r>
                        <a:rPr lang="fr-FR" sz="24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F DinDisplay Pro Light" panose="02000506000000020004" pitchFamily="50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41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rgbClr val="EE8A1D"/>
                          </a:solidFill>
                          <a:latin typeface="PF DinDisplay Pro" panose="02000506030000020004" pitchFamily="50" charset="0"/>
                          <a:cs typeface="Arial" panose="020B0604020202020204" pitchFamily="34" charset="0"/>
                        </a:rPr>
                        <a:t>Section 5</a:t>
                      </a:r>
                      <a:r>
                        <a:rPr lang="en-GB" sz="2200" b="0" baseline="0" dirty="0" smtClean="0">
                          <a:solidFill>
                            <a:srgbClr val="EE8A1D"/>
                          </a:solidFill>
                          <a:latin typeface="PF DinDisplay Pro" panose="02000506030000020004" pitchFamily="50" charset="0"/>
                          <a:cs typeface="Arial" panose="020B0604020202020204" pitchFamily="34" charset="0"/>
                        </a:rPr>
                        <a:t> </a:t>
                      </a:r>
                      <a:endParaRPr lang="fr-FR" sz="2200" b="0" baseline="0" dirty="0" smtClean="0">
                        <a:solidFill>
                          <a:srgbClr val="EE8A1D"/>
                        </a:solidFill>
                        <a:latin typeface="PF DinDisplay Pro" panose="02000506030000020004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i="0" kern="120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F DinDisplay Pro Light" panose="02000506000000020004" pitchFamily="50" charset="0"/>
                          <a:ea typeface="+mn-ea"/>
                          <a:cs typeface="Arial" panose="020B0604020202020204" pitchFamily="34" charset="0"/>
                        </a:rPr>
                        <a:t>Proin</a:t>
                      </a:r>
                      <a:r>
                        <a:rPr lang="en-GB" sz="2400" b="0" i="0" kern="12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F DinDisplay Pro Light" panose="02000506000000020004" pitchFamily="50" charset="0"/>
                          <a:ea typeface="+mn-ea"/>
                          <a:cs typeface="Arial" panose="020B0604020202020204" pitchFamily="34" charset="0"/>
                        </a:rPr>
                        <a:t> non </a:t>
                      </a:r>
                      <a:r>
                        <a:rPr lang="en-GB" sz="2400" b="0" i="0" kern="120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F DinDisplay Pro Light" panose="02000506000000020004" pitchFamily="50" charset="0"/>
                          <a:ea typeface="+mn-ea"/>
                          <a:cs typeface="Arial" panose="020B0604020202020204" pitchFamily="34" charset="0"/>
                        </a:rPr>
                        <a:t>congue</a:t>
                      </a:r>
                      <a:r>
                        <a:rPr lang="en-GB" sz="2400" b="0" i="0" kern="12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F DinDisplay Pro Light" panose="02000506000000020004" pitchFamily="50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2400" b="0" i="0" kern="120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F DinDisplay Pro Light" panose="02000506000000020004" pitchFamily="50" charset="0"/>
                          <a:ea typeface="+mn-ea"/>
                          <a:cs typeface="Arial" panose="020B0604020202020204" pitchFamily="34" charset="0"/>
                        </a:rPr>
                        <a:t>nisl</a:t>
                      </a:r>
                      <a:r>
                        <a:rPr lang="en-GB" sz="2400" b="0" i="0" kern="12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F DinDisplay Pro Light" panose="02000506000000020004" pitchFamily="50" charset="0"/>
                          <a:ea typeface="+mn-ea"/>
                          <a:cs typeface="Arial" panose="020B0604020202020204" pitchFamily="34" charset="0"/>
                        </a:rPr>
                        <a:t> in </a:t>
                      </a:r>
                      <a:r>
                        <a:rPr lang="en-GB" sz="2400" b="0" i="0" kern="120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F DinDisplay Pro Light" panose="02000506000000020004" pitchFamily="50" charset="0"/>
                          <a:ea typeface="+mn-ea"/>
                          <a:cs typeface="Arial" panose="020B0604020202020204" pitchFamily="34" charset="0"/>
                        </a:rPr>
                        <a:t>dolor</a:t>
                      </a:r>
                      <a:r>
                        <a:rPr lang="en-GB" sz="2400" b="0" i="0" kern="12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F DinDisplay Pro Light" panose="02000506000000020004" pitchFamily="50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2400" b="0" i="0" kern="120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F DinDisplay Pro Light" panose="02000506000000020004" pitchFamily="50" charset="0"/>
                          <a:ea typeface="+mn-ea"/>
                          <a:cs typeface="Arial" panose="020B0604020202020204" pitchFamily="34" charset="0"/>
                        </a:rPr>
                        <a:t>nibh</a:t>
                      </a:r>
                      <a:r>
                        <a:rPr lang="fr-FR" sz="2400" b="0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F DinDisplay Pro Light" panose="02000506000000020004" pitchFamily="50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41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rgbClr val="EE8A1D"/>
                          </a:solidFill>
                          <a:latin typeface="PF DinDisplay Pro" panose="02000506030000020004" pitchFamily="50" charset="0"/>
                          <a:cs typeface="Arial" panose="020B0604020202020204" pitchFamily="34" charset="0"/>
                        </a:rPr>
                        <a:t>Section 6</a:t>
                      </a:r>
                      <a:r>
                        <a:rPr lang="en-GB" sz="2200" b="0" baseline="0" dirty="0" smtClean="0">
                          <a:solidFill>
                            <a:srgbClr val="EE8A1D"/>
                          </a:solidFill>
                          <a:latin typeface="PF DinDisplay Pro" panose="02000506030000020004" pitchFamily="50" charset="0"/>
                          <a:cs typeface="Arial" panose="020B0604020202020204" pitchFamily="34" charset="0"/>
                        </a:rPr>
                        <a:t> </a:t>
                      </a:r>
                      <a:endParaRPr lang="fr-FR" sz="2200" b="0" baseline="0" dirty="0" smtClean="0">
                        <a:solidFill>
                          <a:srgbClr val="EE8A1D"/>
                        </a:solidFill>
                        <a:latin typeface="PF DinDisplay Pro" panose="02000506030000020004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i="0" kern="120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F DinDisplay Pro Light" panose="02000506000000020004" pitchFamily="50" charset="0"/>
                          <a:ea typeface="+mn-ea"/>
                          <a:cs typeface="Arial" panose="020B0604020202020204" pitchFamily="34" charset="0"/>
                        </a:rPr>
                        <a:t>Mauris</a:t>
                      </a:r>
                      <a:r>
                        <a:rPr lang="en-GB" sz="2400" b="0" i="0" kern="12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F DinDisplay Pro Light" panose="02000506000000020004" pitchFamily="50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2400" b="0" i="0" kern="120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F DinDisplay Pro Light" panose="02000506000000020004" pitchFamily="50" charset="0"/>
                          <a:ea typeface="+mn-ea"/>
                          <a:cs typeface="Arial" panose="020B0604020202020204" pitchFamily="34" charset="0"/>
                        </a:rPr>
                        <a:t>commodo</a:t>
                      </a:r>
                      <a:r>
                        <a:rPr lang="en-GB" sz="2400" b="0" i="0" kern="12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F DinDisplay Pro Light" panose="02000506000000020004" pitchFamily="50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2400" b="0" i="0" kern="120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F DinDisplay Pro Light" panose="02000506000000020004" pitchFamily="50" charset="0"/>
                          <a:ea typeface="+mn-ea"/>
                          <a:cs typeface="Arial" panose="020B0604020202020204" pitchFamily="34" charset="0"/>
                        </a:rPr>
                        <a:t>cursus</a:t>
                      </a:r>
                      <a:r>
                        <a:rPr lang="en-GB" sz="2400" b="0" i="0" kern="12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F DinDisplay Pro Light" panose="02000506000000020004" pitchFamily="50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2400" b="0" i="0" kern="120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PF DinDisplay Pro Light" panose="02000506000000020004" pitchFamily="50" charset="0"/>
                          <a:ea typeface="+mn-ea"/>
                          <a:cs typeface="Arial" panose="020B0604020202020204" pitchFamily="34" charset="0"/>
                        </a:rPr>
                        <a:t>auctor</a:t>
                      </a:r>
                      <a:r>
                        <a:rPr lang="fr-FR" sz="2400" b="0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F DinDisplay Pro Light" panose="02000506000000020004" pitchFamily="50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41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rgbClr val="EE8A1D"/>
                          </a:solidFill>
                          <a:latin typeface="PF DinDisplay Pro" panose="02000506030000020004" pitchFamily="50" charset="0"/>
                          <a:cs typeface="Arial" panose="020B0604020202020204" pitchFamily="34" charset="0"/>
                        </a:rPr>
                        <a:t>Section 7</a:t>
                      </a:r>
                      <a:r>
                        <a:rPr lang="en-GB" sz="2200" b="0" baseline="0" dirty="0" smtClean="0">
                          <a:solidFill>
                            <a:srgbClr val="EE8A1D"/>
                          </a:solidFill>
                          <a:latin typeface="PF DinDisplay Pro" panose="02000506030000020004" pitchFamily="50" charset="0"/>
                          <a:cs typeface="Arial" panose="020B0604020202020204" pitchFamily="34" charset="0"/>
                        </a:rPr>
                        <a:t> </a:t>
                      </a:r>
                      <a:endParaRPr lang="fr-FR" sz="2200" b="0" baseline="0" dirty="0" smtClean="0">
                        <a:solidFill>
                          <a:srgbClr val="EE8A1D"/>
                        </a:solidFill>
                        <a:latin typeface="PF DinDisplay Pro" panose="02000506030000020004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0" baseline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F DinDisplay Pro Light" panose="02000506000000020004" pitchFamily="50" charset="0"/>
                          <a:cs typeface="Arial" panose="020B0604020202020204" pitchFamily="34" charset="0"/>
                        </a:rPr>
                        <a:t>Proin</a:t>
                      </a:r>
                      <a:r>
                        <a:rPr lang="fr-FR" sz="2400" b="0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F DinDisplay Pro Light" panose="02000506000000020004" pitchFamily="50" charset="0"/>
                          <a:cs typeface="Arial" panose="020B0604020202020204" pitchFamily="34" charset="0"/>
                        </a:rPr>
                        <a:t> eu ante </a:t>
                      </a:r>
                      <a:r>
                        <a:rPr lang="fr-FR" sz="2400" b="0" baseline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F DinDisplay Pro Light" panose="02000506000000020004" pitchFamily="50" charset="0"/>
                          <a:cs typeface="Arial" panose="020B0604020202020204" pitchFamily="34" charset="0"/>
                        </a:rPr>
                        <a:t>iaculis</a:t>
                      </a:r>
                      <a:r>
                        <a:rPr lang="fr-FR" sz="2400" b="0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F DinDisplay Pro Light" panose="02000506000000020004" pitchFamily="50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2400" b="0" baseline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F DinDisplay Pro Light" panose="02000506000000020004" pitchFamily="50" charset="0"/>
                          <a:cs typeface="Arial" panose="020B0604020202020204" pitchFamily="34" charset="0"/>
                        </a:rPr>
                        <a:t>congue</a:t>
                      </a:r>
                      <a:r>
                        <a:rPr lang="fr-FR" sz="2400" b="0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F DinDisplay Pro Light" panose="02000506000000020004" pitchFamily="50" charset="0"/>
                          <a:cs typeface="Arial" panose="020B0604020202020204" pitchFamily="34" charset="0"/>
                        </a:rPr>
                        <a:t> diam.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41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 smtClean="0">
                          <a:solidFill>
                            <a:srgbClr val="EE8A1D"/>
                          </a:solidFill>
                          <a:latin typeface="PF DinDisplay Pro" panose="02000506030000020004" pitchFamily="50" charset="0"/>
                          <a:cs typeface="Arial" panose="020B0604020202020204" pitchFamily="34" charset="0"/>
                        </a:rPr>
                        <a:t>Section 8</a:t>
                      </a:r>
                      <a:r>
                        <a:rPr lang="en-GB" sz="2200" b="0" baseline="0" dirty="0" smtClean="0">
                          <a:solidFill>
                            <a:srgbClr val="EE8A1D"/>
                          </a:solidFill>
                          <a:latin typeface="PF DinDisplay Pro" panose="02000506030000020004" pitchFamily="50" charset="0"/>
                          <a:cs typeface="Arial" panose="020B0604020202020204" pitchFamily="34" charset="0"/>
                        </a:rPr>
                        <a:t> </a:t>
                      </a:r>
                      <a:endParaRPr lang="fr-FR" sz="2200" b="0" baseline="0" dirty="0" smtClean="0">
                        <a:solidFill>
                          <a:srgbClr val="EE8A1D"/>
                        </a:solidFill>
                        <a:latin typeface="PF DinDisplay Pro" panose="02000506030000020004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fr-FR" sz="24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F DinDisplay Pro Light" panose="02000506000000020004" pitchFamily="50" charset="0"/>
                          <a:cs typeface="Arial" panose="020B0604020202020204" pitchFamily="34" charset="0"/>
                        </a:rPr>
                        <a:t>In </a:t>
                      </a:r>
                      <a:r>
                        <a:rPr lang="en-GB" sz="2400" b="0" baseline="0" noProof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F DinDisplay Pro Light" panose="02000506000000020004" pitchFamily="50" charset="0"/>
                          <a:cs typeface="Arial" panose="020B0604020202020204" pitchFamily="34" charset="0"/>
                        </a:rPr>
                        <a:t>scelerisque</a:t>
                      </a:r>
                      <a:r>
                        <a:rPr lang="fr-FR" sz="24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F DinDisplay Pro Light" panose="02000506000000020004" pitchFamily="50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2400" b="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F DinDisplay Pro Light" panose="02000506000000020004" pitchFamily="50" charset="0"/>
                          <a:cs typeface="Arial" panose="020B0604020202020204" pitchFamily="34" charset="0"/>
                        </a:rPr>
                        <a:t>vel</a:t>
                      </a:r>
                      <a:r>
                        <a:rPr lang="fr-FR" sz="24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F DinDisplay Pro Light" panose="02000506000000020004" pitchFamily="50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2400" b="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F DinDisplay Pro Light" panose="02000506000000020004" pitchFamily="50" charset="0"/>
                          <a:cs typeface="Arial" panose="020B0604020202020204" pitchFamily="34" charset="0"/>
                        </a:rPr>
                        <a:t>auctor</a:t>
                      </a:r>
                      <a:r>
                        <a:rPr lang="fr-FR" sz="24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F DinDisplay Pro Light" panose="02000506000000020004" pitchFamily="50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2400" b="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F DinDisplay Pro Light" panose="02000506000000020004" pitchFamily="50" charset="0"/>
                          <a:cs typeface="Arial" panose="020B0604020202020204" pitchFamily="34" charset="0"/>
                        </a:rPr>
                        <a:t>vestibulum</a:t>
                      </a:r>
                      <a:r>
                        <a:rPr lang="fr-FR" sz="24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F DinDisplay Pro Light" panose="02000506000000020004" pitchFamily="50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213294" y="1402162"/>
            <a:ext cx="11033432" cy="58059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PF DinDisplay Pro" panose="02000506030000020004" pitchFamily="50" charset="0"/>
                <a:ea typeface="+mj-ea"/>
                <a:cs typeface="Helvetica"/>
              </a:defRPr>
            </a:lvl1pPr>
          </a:lstStyle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Contents/Agenda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113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29968" y="1946917"/>
            <a:ext cx="8080682" cy="79102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" panose="02000506030000020004" pitchFamily="50" charset="0"/>
                <a:ea typeface="+mj-ea"/>
                <a:cs typeface="Helvetica"/>
              </a:defRPr>
            </a:lvl1pPr>
          </a:lstStyle>
          <a:p>
            <a:r>
              <a:rPr lang="en-GB" dirty="0" smtClean="0">
                <a:cs typeface="Arial" panose="020B0604020202020204" pitchFamily="34" charset="0"/>
              </a:rPr>
              <a:t>Section heading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29968" y="2680795"/>
            <a:ext cx="8080682" cy="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" panose="02000506030000020004" pitchFamily="50" charset="0"/>
                <a:ea typeface="+mj-ea"/>
                <a:cs typeface="Helvetica"/>
              </a:defRPr>
            </a:lvl1pPr>
          </a:lstStyle>
          <a:p>
            <a:r>
              <a:rPr lang="en-GB" sz="4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Sub heading</a:t>
            </a:r>
            <a:endParaRPr lang="en-US" sz="4600" dirty="0">
              <a:solidFill>
                <a:schemeClr val="tx1">
                  <a:lumMod val="50000"/>
                  <a:lumOff val="50000"/>
                </a:schemeClr>
              </a:solidFill>
              <a:latin typeface="PF DinDisplay Pro Light" panose="02000506000000020004" pitchFamily="50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701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76358" y="1364871"/>
            <a:ext cx="11033432" cy="58059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PF DinDisplay Pro" panose="02000506030000020004" pitchFamily="50" charset="0"/>
                <a:ea typeface="+mj-ea"/>
                <a:cs typeface="Helvetica"/>
              </a:defRPr>
            </a:lvl1pPr>
          </a:lstStyle>
          <a:p>
            <a:r>
              <a:rPr lang="da-DK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Lorem ipsum dolor sit amet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76358" y="1971527"/>
            <a:ext cx="11033432" cy="5805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PF DinDisplay Pro" panose="02000506030000020004" pitchFamily="50" charset="0"/>
                <a:ea typeface="+mj-ea"/>
                <a:cs typeface="Helvetica"/>
              </a:defRPr>
            </a:lvl1pPr>
          </a:lstStyle>
          <a:p>
            <a:r>
              <a:rPr lang="en-GB" sz="1900" b="0" i="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Lorem</a:t>
            </a:r>
            <a:r>
              <a:rPr lang="en-GB" sz="1900" b="0" i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 </a:t>
            </a:r>
            <a:r>
              <a:rPr lang="en-GB" sz="1900" b="0" i="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ipsum</a:t>
            </a:r>
            <a:r>
              <a:rPr lang="en-GB" sz="1900" b="0" i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 </a:t>
            </a:r>
            <a:r>
              <a:rPr lang="en-GB" sz="1900" b="0" i="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dolor</a:t>
            </a:r>
            <a:r>
              <a:rPr lang="en-GB" sz="1900" b="0" i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 sit </a:t>
            </a:r>
            <a:r>
              <a:rPr lang="en-GB" sz="1900" b="0" i="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amet</a:t>
            </a:r>
            <a:r>
              <a:rPr lang="en-GB" sz="1900" b="0" i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, </a:t>
            </a:r>
            <a:r>
              <a:rPr lang="en-GB" sz="1900" b="0" i="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consectetur</a:t>
            </a:r>
            <a:r>
              <a:rPr lang="en-GB" sz="1900" b="0" i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 </a:t>
            </a:r>
            <a:r>
              <a:rPr lang="en-GB" sz="1900" b="0" i="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adipiscing</a:t>
            </a:r>
            <a:r>
              <a:rPr lang="en-GB" sz="1900" b="0" i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 </a:t>
            </a:r>
            <a:r>
              <a:rPr lang="en-GB" sz="1900" b="0" i="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elit</a:t>
            </a:r>
            <a:r>
              <a:rPr lang="en-GB" sz="1900" b="0" i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. </a:t>
            </a:r>
            <a:r>
              <a:rPr lang="en-GB" sz="1900" b="0" i="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Proin</a:t>
            </a:r>
            <a:r>
              <a:rPr lang="en-GB" sz="1900" b="0" i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 non </a:t>
            </a:r>
            <a:r>
              <a:rPr lang="en-GB" sz="1900" b="0" i="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congue</a:t>
            </a:r>
            <a:r>
              <a:rPr lang="en-GB" sz="1900" b="0" i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 </a:t>
            </a:r>
            <a:r>
              <a:rPr lang="en-GB" sz="1900" b="0" i="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nisl</a:t>
            </a:r>
            <a:r>
              <a:rPr lang="en-GB" sz="1900" b="0" i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. In </a:t>
            </a:r>
            <a:r>
              <a:rPr lang="en-GB" sz="1900" b="0" i="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dolor</a:t>
            </a:r>
            <a:r>
              <a:rPr lang="en-GB" sz="1900" b="0" i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 </a:t>
            </a:r>
            <a:r>
              <a:rPr lang="en-GB" sz="1900" b="0" i="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nibh</a:t>
            </a:r>
            <a:r>
              <a:rPr lang="en-GB" sz="1900" b="0" i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, </a:t>
            </a:r>
            <a:r>
              <a:rPr lang="en-GB" sz="1900" b="0" i="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luctus</a:t>
            </a:r>
            <a:r>
              <a:rPr lang="en-GB" sz="1900" b="0" i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 et </a:t>
            </a:r>
            <a:r>
              <a:rPr lang="en-GB" sz="1900" b="0" i="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urna</a:t>
            </a:r>
            <a:r>
              <a:rPr lang="en-GB" sz="1900" b="0" i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 </a:t>
            </a:r>
            <a:r>
              <a:rPr lang="en-GB" sz="1900" b="0" i="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lacinia</a:t>
            </a:r>
            <a:r>
              <a:rPr lang="en-GB" sz="1900" b="0" i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, </a:t>
            </a:r>
            <a:r>
              <a:rPr lang="en-GB" sz="1900" b="0" i="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faucibus</a:t>
            </a:r>
            <a:r>
              <a:rPr lang="en-GB" sz="1900" b="0" i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 </a:t>
            </a:r>
            <a:r>
              <a:rPr lang="en-GB" sz="1900" b="0" i="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hendrerit</a:t>
            </a:r>
            <a:r>
              <a:rPr lang="en-GB" sz="1900" b="0" i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 </a:t>
            </a:r>
            <a:r>
              <a:rPr lang="en-GB" sz="1900" b="0" i="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massa</a:t>
            </a:r>
            <a:r>
              <a:rPr lang="en-GB" sz="1900" b="0" i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. </a:t>
            </a:r>
            <a:r>
              <a:rPr lang="en-GB" sz="1900" b="0" i="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Sed</a:t>
            </a:r>
            <a:r>
              <a:rPr lang="en-GB" sz="1900" b="0" i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 at </a:t>
            </a:r>
            <a:r>
              <a:rPr lang="en-GB" sz="1900" b="0" i="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sagittis</a:t>
            </a:r>
            <a:r>
              <a:rPr lang="en-GB" sz="1900" b="0" i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 lacus. </a:t>
            </a:r>
            <a:r>
              <a:rPr lang="en-GB" sz="1900" b="0" i="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Mauris</a:t>
            </a:r>
            <a:r>
              <a:rPr lang="en-GB" sz="1900" b="0" i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 </a:t>
            </a:r>
            <a:r>
              <a:rPr lang="en-GB" sz="1900" b="0" i="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commodo</a:t>
            </a:r>
            <a:r>
              <a:rPr lang="en-GB" sz="1900" b="0" i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 </a:t>
            </a:r>
            <a:r>
              <a:rPr lang="en-GB" sz="1900" b="0" i="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nibh</a:t>
            </a:r>
            <a:r>
              <a:rPr lang="en-GB" sz="1900" b="0" i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 </a:t>
            </a:r>
            <a:r>
              <a:rPr lang="en-GB" sz="1900" b="0" i="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eleifend</a:t>
            </a:r>
            <a:r>
              <a:rPr lang="en-GB" sz="1900" b="0" i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 </a:t>
            </a:r>
            <a:r>
              <a:rPr lang="en-GB" sz="1900" b="0" i="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cursus</a:t>
            </a:r>
            <a:r>
              <a:rPr lang="en-GB" sz="1900" b="0" i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 </a:t>
            </a:r>
            <a:r>
              <a:rPr lang="en-GB" sz="1900" b="0" i="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auctor</a:t>
            </a:r>
            <a:r>
              <a:rPr lang="en-GB" sz="1900" b="0" i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. </a:t>
            </a:r>
            <a:r>
              <a:rPr lang="en-GB" sz="1900" b="0" i="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Etiam</a:t>
            </a:r>
            <a:r>
              <a:rPr lang="en-GB" sz="1900" b="0" i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 et semper </a:t>
            </a:r>
            <a:r>
              <a:rPr lang="en-GB" sz="1900" b="0" i="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augue</a:t>
            </a:r>
            <a:r>
              <a:rPr lang="en-GB" sz="1900" b="0" i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, </a:t>
            </a:r>
            <a:r>
              <a:rPr lang="en-GB" sz="1900" b="0" i="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quis</a:t>
            </a:r>
            <a:r>
              <a:rPr lang="en-GB" sz="1900" b="0" i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 </a:t>
            </a:r>
            <a:r>
              <a:rPr lang="en-GB" sz="1900" b="0" i="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luctus</a:t>
            </a:r>
            <a:r>
              <a:rPr lang="en-GB" sz="1900" b="0" i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 </a:t>
            </a:r>
            <a:r>
              <a:rPr lang="en-GB" sz="1900" b="0" i="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turpis</a:t>
            </a:r>
            <a:r>
              <a:rPr lang="en-GB" sz="1900" b="0" i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. </a:t>
            </a:r>
            <a:r>
              <a:rPr lang="en-GB" sz="1900" b="0" i="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Nunc</a:t>
            </a:r>
            <a:r>
              <a:rPr lang="en-GB" sz="1900" b="0" i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 </a:t>
            </a:r>
            <a:r>
              <a:rPr lang="en-GB" sz="1900" b="0" i="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nec</a:t>
            </a:r>
            <a:r>
              <a:rPr lang="en-GB" sz="1900" b="0" i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 </a:t>
            </a:r>
            <a:r>
              <a:rPr lang="en-GB" sz="1900" b="0" i="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ornare</a:t>
            </a:r>
            <a:r>
              <a:rPr lang="en-GB" sz="1900" b="0" i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 </a:t>
            </a:r>
            <a:r>
              <a:rPr lang="en-GB" sz="1900" b="0" i="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justo</a:t>
            </a:r>
            <a:r>
              <a:rPr lang="en-GB" sz="1900" b="0" i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. </a:t>
            </a:r>
            <a:r>
              <a:rPr lang="en-GB" sz="1900" b="0" i="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Donec</a:t>
            </a:r>
            <a:r>
              <a:rPr lang="en-GB" sz="1900" b="0" i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 </a:t>
            </a:r>
            <a:r>
              <a:rPr lang="en-GB" sz="1900" b="0" i="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consectetur</a:t>
            </a:r>
            <a:r>
              <a:rPr lang="en-GB" sz="1900" b="0" i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 </a:t>
            </a:r>
            <a:r>
              <a:rPr lang="en-GB" sz="1900" b="0" i="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rutrum</a:t>
            </a:r>
            <a:r>
              <a:rPr lang="en-GB" sz="1900" b="0" i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 </a:t>
            </a:r>
            <a:r>
              <a:rPr lang="en-GB" sz="1900" b="0" i="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augue</a:t>
            </a:r>
            <a:r>
              <a:rPr lang="en-GB" sz="1900" b="0" i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, sit </a:t>
            </a:r>
            <a:r>
              <a:rPr lang="en-GB" sz="1900" b="0" i="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amet</a:t>
            </a:r>
            <a:r>
              <a:rPr lang="en-GB" sz="1900" b="0" i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 </a:t>
            </a:r>
            <a:r>
              <a:rPr lang="en-GB" sz="1900" b="0" i="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dapibus</a:t>
            </a:r>
            <a:r>
              <a:rPr lang="en-GB" sz="1900" b="0" i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 </a:t>
            </a:r>
            <a:r>
              <a:rPr lang="en-GB" sz="1900" b="0" i="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justo</a:t>
            </a:r>
            <a:r>
              <a:rPr lang="en-GB" sz="1900" b="0" i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 </a:t>
            </a:r>
            <a:r>
              <a:rPr lang="en-GB" sz="1900" b="0" i="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elementum</a:t>
            </a:r>
            <a:r>
              <a:rPr lang="en-GB" sz="1900" b="0" i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F DinDisplay Pro Light" panose="02000506000000020004" pitchFamily="50" charset="0"/>
                <a:cs typeface="Arial" panose="020B0604020202020204" pitchFamily="34" charset="0"/>
              </a:rPr>
              <a:t> vitae.</a:t>
            </a:r>
            <a:endParaRPr lang="en-US" sz="1900" dirty="0">
              <a:solidFill>
                <a:schemeClr val="tx1">
                  <a:lumMod val="65000"/>
                  <a:lumOff val="35000"/>
                </a:schemeClr>
              </a:solidFill>
              <a:latin typeface="PF DinDisplay Pro Light" panose="02000506000000020004" pitchFamily="50" charset="0"/>
              <a:cs typeface="Arial" panose="020B0604020202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76358" y="3334177"/>
            <a:ext cx="11033432" cy="21412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PF DinDisplay Pro" panose="02000506030000020004" pitchFamily="50" charset="0"/>
                <a:ea typeface="+mj-ea"/>
                <a:cs typeface="Helvetica"/>
              </a:defRPr>
            </a:lvl1pPr>
          </a:lstStyle>
          <a:p>
            <a:pPr marL="342900" indent="-342900">
              <a:buFontTx/>
              <a:buBlip>
                <a:blip r:embed="rId3"/>
              </a:buBlip>
            </a:pPr>
            <a:r>
              <a:rPr lang="en-US" sz="1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Lorem</a:t>
            </a:r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 </a:t>
            </a:r>
            <a:r>
              <a:rPr lang="en-US" sz="1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ipsum</a:t>
            </a:r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 dolor sit </a:t>
            </a:r>
            <a:r>
              <a:rPr lang="en-US" sz="1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amet</a:t>
            </a:r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, </a:t>
            </a:r>
            <a:r>
              <a:rPr lang="en-US" sz="1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consectetur</a:t>
            </a:r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 </a:t>
            </a:r>
            <a:r>
              <a:rPr lang="en-US" sz="1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adipiscing</a:t>
            </a:r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 </a:t>
            </a:r>
            <a:r>
              <a:rPr lang="en-US" sz="1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elit</a:t>
            </a:r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Tx/>
              <a:buBlip>
                <a:blip r:embed="rId3"/>
              </a:buBlip>
            </a:pPr>
            <a:r>
              <a:rPr lang="fr-FR" sz="19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Proin</a:t>
            </a:r>
            <a:r>
              <a:rPr lang="fr-FR" sz="19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 eu ante </a:t>
            </a:r>
            <a:r>
              <a:rPr lang="fr-FR" sz="19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iaculis</a:t>
            </a:r>
            <a:r>
              <a:rPr lang="fr-FR" sz="19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, </a:t>
            </a:r>
            <a:r>
              <a:rPr lang="fr-FR" sz="19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venenatis</a:t>
            </a:r>
            <a:r>
              <a:rPr lang="fr-FR" sz="19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 </a:t>
            </a:r>
            <a:r>
              <a:rPr lang="fr-FR" sz="19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metus</a:t>
            </a:r>
            <a:r>
              <a:rPr lang="fr-FR" sz="19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 et, </a:t>
            </a:r>
            <a:r>
              <a:rPr lang="fr-FR" sz="19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congue</a:t>
            </a:r>
            <a:r>
              <a:rPr lang="fr-FR" sz="19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 diam</a:t>
            </a:r>
            <a:r>
              <a:rPr lang="en-US" sz="19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Tx/>
              <a:buBlip>
                <a:blip r:embed="rId3"/>
              </a:buBlip>
            </a:pPr>
            <a:r>
              <a:rPr lang="en-US" sz="19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Cras</a:t>
            </a:r>
            <a:r>
              <a:rPr lang="en-US" sz="19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 </a:t>
            </a:r>
            <a:r>
              <a:rPr lang="en-US" sz="19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nec</a:t>
            </a:r>
            <a:r>
              <a:rPr lang="en-US" sz="19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 </a:t>
            </a:r>
            <a:r>
              <a:rPr lang="en-US" sz="19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metus</a:t>
            </a:r>
            <a:r>
              <a:rPr lang="en-US" sz="19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 at </a:t>
            </a:r>
            <a:r>
              <a:rPr lang="en-US" sz="19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ipsum</a:t>
            </a:r>
            <a:r>
              <a:rPr lang="en-US" sz="19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 </a:t>
            </a:r>
            <a:r>
              <a:rPr lang="en-US" sz="19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mollis</a:t>
            </a:r>
            <a:r>
              <a:rPr lang="en-US" sz="19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 </a:t>
            </a:r>
            <a:r>
              <a:rPr lang="en-US" sz="19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ullamcorper</a:t>
            </a:r>
            <a:r>
              <a:rPr lang="en-US" sz="19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Tx/>
              <a:buBlip>
                <a:blip r:embed="rId3"/>
              </a:buBlip>
            </a:pPr>
            <a:r>
              <a:rPr lang="en-US" sz="19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Vestibulum</a:t>
            </a:r>
            <a:r>
              <a:rPr lang="en-US" sz="19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 </a:t>
            </a:r>
            <a:r>
              <a:rPr lang="en-US" sz="19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interdum</a:t>
            </a:r>
            <a:r>
              <a:rPr lang="en-US" sz="19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 ex </a:t>
            </a:r>
            <a:r>
              <a:rPr lang="en-US" sz="19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vel</a:t>
            </a:r>
            <a:r>
              <a:rPr lang="en-US" sz="19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 </a:t>
            </a:r>
            <a:r>
              <a:rPr lang="en-US" sz="19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est</a:t>
            </a:r>
            <a:r>
              <a:rPr lang="en-US" sz="19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 </a:t>
            </a:r>
            <a:r>
              <a:rPr lang="en-US" sz="19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sodales</a:t>
            </a:r>
            <a:r>
              <a:rPr lang="en-US" sz="19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, </a:t>
            </a:r>
            <a:r>
              <a:rPr lang="en-US" sz="19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convallis</a:t>
            </a:r>
            <a:r>
              <a:rPr lang="en-US" sz="19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 </a:t>
            </a:r>
            <a:r>
              <a:rPr lang="en-US" sz="19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sagittis</a:t>
            </a:r>
            <a:r>
              <a:rPr lang="en-US" sz="19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 </a:t>
            </a:r>
            <a:r>
              <a:rPr lang="en-US" sz="19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odio</a:t>
            </a:r>
            <a:r>
              <a:rPr lang="en-US" sz="19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 </a:t>
            </a:r>
            <a:r>
              <a:rPr lang="en-US" sz="19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ultricies</a:t>
            </a:r>
            <a:r>
              <a:rPr lang="en-US" sz="19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Tx/>
              <a:buBlip>
                <a:blip r:embed="rId3"/>
              </a:buBlip>
            </a:pPr>
            <a:r>
              <a:rPr lang="en-US" sz="19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Nunc</a:t>
            </a:r>
            <a:r>
              <a:rPr lang="en-US" sz="19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 </a:t>
            </a:r>
            <a:r>
              <a:rPr lang="en-US" sz="19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ut</a:t>
            </a:r>
            <a:r>
              <a:rPr lang="en-US" sz="19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 </a:t>
            </a:r>
            <a:r>
              <a:rPr lang="en-US" sz="19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erat</a:t>
            </a:r>
            <a:r>
              <a:rPr lang="en-US" sz="19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 </a:t>
            </a:r>
            <a:r>
              <a:rPr lang="en-US" sz="19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commodo</a:t>
            </a:r>
            <a:r>
              <a:rPr lang="en-US" sz="19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, </a:t>
            </a:r>
            <a:r>
              <a:rPr lang="en-US" sz="19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hendrerit</a:t>
            </a:r>
            <a:r>
              <a:rPr lang="en-US" sz="19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 </a:t>
            </a:r>
            <a:r>
              <a:rPr lang="en-US" sz="19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sapien</a:t>
            </a:r>
            <a:r>
              <a:rPr lang="en-US" sz="19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 a, dictum </a:t>
            </a:r>
            <a:r>
              <a:rPr lang="en-US" sz="19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libero</a:t>
            </a:r>
            <a:r>
              <a:rPr lang="en-US" sz="19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Tx/>
              <a:buBlip>
                <a:blip r:embed="rId3"/>
              </a:buBlip>
            </a:pPr>
            <a:r>
              <a:rPr lang="it-IT" sz="19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Sed feugiat nisi at libero sollicitudin, sit amet efficitur libero malesuada.</a:t>
            </a:r>
          </a:p>
          <a:p>
            <a:pPr marL="342900" indent="-342900">
              <a:buFontTx/>
              <a:buBlip>
                <a:blip r:embed="rId3"/>
              </a:buBlip>
            </a:pPr>
            <a:r>
              <a:rPr lang="fr-FR" sz="19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In </a:t>
            </a:r>
            <a:r>
              <a:rPr lang="fr-FR" sz="19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scelerisque</a:t>
            </a:r>
            <a:r>
              <a:rPr lang="fr-FR" sz="19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 </a:t>
            </a:r>
            <a:r>
              <a:rPr lang="fr-FR" sz="19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lectus</a:t>
            </a:r>
            <a:r>
              <a:rPr lang="fr-FR" sz="19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 </a:t>
            </a:r>
            <a:r>
              <a:rPr lang="fr-FR" sz="19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vel</a:t>
            </a:r>
            <a:r>
              <a:rPr lang="fr-FR" sz="19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 </a:t>
            </a:r>
            <a:r>
              <a:rPr lang="fr-FR" sz="19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auctor</a:t>
            </a:r>
            <a:r>
              <a:rPr lang="fr-FR" sz="19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 </a:t>
            </a:r>
            <a:r>
              <a:rPr lang="fr-FR" sz="19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vestibulum</a:t>
            </a:r>
            <a:r>
              <a:rPr lang="fr-FR" sz="19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Tx/>
              <a:buBlip>
                <a:blip r:embed="rId3"/>
              </a:buBlip>
            </a:pPr>
            <a:r>
              <a:rPr lang="en-US" sz="19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Maecenas </a:t>
            </a:r>
            <a:r>
              <a:rPr lang="en-US" sz="19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consequat</a:t>
            </a:r>
            <a:r>
              <a:rPr lang="en-US" sz="19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 </a:t>
            </a:r>
            <a:r>
              <a:rPr lang="en-US" sz="19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nulla</a:t>
            </a:r>
            <a:r>
              <a:rPr lang="en-US" sz="19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 sit </a:t>
            </a:r>
            <a:r>
              <a:rPr lang="en-US" sz="19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amet</a:t>
            </a:r>
            <a:r>
              <a:rPr lang="en-US" sz="19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 </a:t>
            </a:r>
            <a:r>
              <a:rPr lang="en-US" sz="19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felis</a:t>
            </a:r>
            <a:r>
              <a:rPr lang="en-US" sz="19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 </a:t>
            </a:r>
            <a:r>
              <a:rPr lang="en-US" sz="19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molestie</a:t>
            </a:r>
            <a:r>
              <a:rPr lang="en-US" sz="19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, ac </a:t>
            </a:r>
            <a:r>
              <a:rPr lang="en-US" sz="19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porta</a:t>
            </a:r>
            <a:r>
              <a:rPr lang="en-US" sz="19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 </a:t>
            </a:r>
            <a:r>
              <a:rPr lang="en-US" sz="19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ipsum</a:t>
            </a:r>
            <a:r>
              <a:rPr lang="en-US" sz="19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 </a:t>
            </a:r>
            <a:r>
              <a:rPr lang="en-US" sz="19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fermentum</a:t>
            </a:r>
            <a:r>
              <a:rPr lang="en-US" sz="19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F DinDisplay Pro Light" panose="02000506000000020004" pitchFamily="50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293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86866" y="1402161"/>
            <a:ext cx="11033432" cy="58059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PF DinDisplay Pro" panose="02000506030000020004" pitchFamily="50" charset="0"/>
                <a:ea typeface="+mj-ea"/>
                <a:cs typeface="Helvetica"/>
              </a:defRPr>
            </a:lvl1pPr>
          </a:lstStyle>
          <a:p>
            <a:r>
              <a:rPr lang="da-DK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Lorem ipsum dolor sit amet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197309"/>
              </p:ext>
            </p:extLst>
          </p:nvPr>
        </p:nvGraphicFramePr>
        <p:xfrm>
          <a:off x="431101" y="2234266"/>
          <a:ext cx="11325531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062"/>
                <a:gridCol w="2855993"/>
                <a:gridCol w="1939869"/>
                <a:gridCol w="1939869"/>
                <a:gridCol w="1939869"/>
                <a:gridCol w="1939869"/>
              </a:tblGrid>
              <a:tr h="252906">
                <a:tc gridSpan="2">
                  <a:txBody>
                    <a:bodyPr/>
                    <a:lstStyle/>
                    <a:p>
                      <a:pPr algn="ctr"/>
                      <a:endParaRPr lang="en-GB" sz="100" b="0" dirty="0">
                        <a:solidFill>
                          <a:schemeClr val="bg1"/>
                        </a:solidFill>
                        <a:latin typeface="PF DinDisplay Pro Light" panose="02000506000000020004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F DinDisplay Pro Light" panose="02000506000000020004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solidFill>
                            <a:schemeClr val="bg1"/>
                          </a:solidFill>
                          <a:latin typeface="PF DinDisplay Pro Light" panose="02000506000000020004" pitchFamily="50" charset="0"/>
                          <a:cs typeface="Arial" panose="020B0604020202020204" pitchFamily="34" charset="0"/>
                        </a:rPr>
                        <a:t>A</a:t>
                      </a:r>
                      <a:endParaRPr lang="en-GB" b="0" dirty="0">
                        <a:solidFill>
                          <a:schemeClr val="bg1"/>
                        </a:solidFill>
                        <a:latin typeface="PF DinDisplay Pro Light" panose="02000506000000020004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smtClean="0">
                          <a:solidFill>
                            <a:schemeClr val="bg1"/>
                          </a:solidFill>
                          <a:latin typeface="PF DinDisplay Pro Light" panose="02000506000000020004" pitchFamily="50" charset="0"/>
                          <a:cs typeface="Arial" panose="020B0604020202020204" pitchFamily="34" charset="0"/>
                        </a:rPr>
                        <a:t>B</a:t>
                      </a:r>
                      <a:endParaRPr lang="en-GB" b="0">
                        <a:solidFill>
                          <a:schemeClr val="bg1"/>
                        </a:solidFill>
                        <a:latin typeface="PF DinDisplay Pro Light" panose="02000506000000020004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smtClean="0">
                          <a:solidFill>
                            <a:schemeClr val="bg1"/>
                          </a:solidFill>
                          <a:latin typeface="PF DinDisplay Pro Light" panose="02000506000000020004" pitchFamily="50" charset="0"/>
                          <a:cs typeface="Arial" panose="020B0604020202020204" pitchFamily="34" charset="0"/>
                        </a:rPr>
                        <a:t>C</a:t>
                      </a:r>
                      <a:endParaRPr lang="en-GB" b="0">
                        <a:solidFill>
                          <a:schemeClr val="bg1"/>
                        </a:solidFill>
                        <a:latin typeface="PF DinDisplay Pro Light" panose="02000506000000020004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smtClean="0">
                          <a:solidFill>
                            <a:schemeClr val="bg1"/>
                          </a:solidFill>
                          <a:latin typeface="PF DinDisplay Pro Light" panose="02000506000000020004" pitchFamily="50" charset="0"/>
                          <a:cs typeface="Arial" panose="020B0604020202020204" pitchFamily="34" charset="0"/>
                        </a:rPr>
                        <a:t>D</a:t>
                      </a:r>
                      <a:endParaRPr lang="en-GB" b="0">
                        <a:solidFill>
                          <a:schemeClr val="bg1"/>
                        </a:solidFill>
                        <a:latin typeface="PF DinDisplay Pro Light" panose="02000506000000020004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43191">
                <a:tc>
                  <a:txBody>
                    <a:bodyPr/>
                    <a:lstStyle/>
                    <a:p>
                      <a:pPr algn="ctr"/>
                      <a:r>
                        <a:rPr lang="en-GB" sz="1600" b="0" smtClean="0">
                          <a:solidFill>
                            <a:schemeClr val="bg1"/>
                          </a:solidFill>
                          <a:latin typeface="PF DinDisplay Pro Light" panose="02000506000000020004" pitchFamily="50" charset="0"/>
                          <a:cs typeface="Arial" panose="020B0604020202020204" pitchFamily="34" charset="0"/>
                        </a:rPr>
                        <a:t>1</a:t>
                      </a:r>
                      <a:endParaRPr lang="en-GB" sz="1600" b="0">
                        <a:solidFill>
                          <a:schemeClr val="bg1"/>
                        </a:solidFill>
                        <a:latin typeface="PF DinDisplay Pro Light" panose="02000506000000020004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dirty="0" smtClean="0">
                          <a:solidFill>
                            <a:srgbClr val="EE8A1D"/>
                          </a:solidFill>
                          <a:latin typeface="PF DinDisplay Pro Light" panose="02000506000000020004" pitchFamily="50" charset="0"/>
                          <a:cs typeface="Arial" panose="020B0604020202020204" pitchFamily="34" charset="0"/>
                        </a:rPr>
                        <a:t>Measure 1</a:t>
                      </a:r>
                      <a:r>
                        <a:rPr lang="en-GB" sz="1600" b="0" baseline="0" dirty="0" smtClean="0">
                          <a:solidFill>
                            <a:srgbClr val="EE8A1D"/>
                          </a:solidFill>
                          <a:latin typeface="PF DinDisplay Pro Light" panose="02000506000000020004" pitchFamily="50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6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F DinDisplay Pro Light" panose="02000506000000020004" pitchFamily="50" charset="0"/>
                          <a:cs typeface="Arial" panose="020B0604020202020204" pitchFamily="34" charset="0"/>
                        </a:rPr>
                        <a:t>– title heading</a:t>
                      </a:r>
                      <a:endParaRPr lang="en-GB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F DinDisplay Pro Light" panose="02000506000000020004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F DinDisplay Pro Light" panose="02000506000000020004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9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F DinDisplay Pro Light" panose="02000506000000020004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9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F DinDisplay Pro Light" panose="02000506000000020004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9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F DinDisplay Pro Light" panose="02000506000000020004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9BC"/>
                    </a:solidFill>
                  </a:tcPr>
                </a:tc>
              </a:tr>
              <a:tr h="343191">
                <a:tc>
                  <a:txBody>
                    <a:bodyPr/>
                    <a:lstStyle/>
                    <a:p>
                      <a:pPr algn="ctr"/>
                      <a:r>
                        <a:rPr lang="en-GB" sz="1600" smtClean="0">
                          <a:solidFill>
                            <a:schemeClr val="bg1"/>
                          </a:solidFill>
                          <a:latin typeface="PF DinDisplay Pro Light" panose="02000506000000020004" pitchFamily="50" charset="0"/>
                          <a:cs typeface="Arial" panose="020B0604020202020204" pitchFamily="34" charset="0"/>
                        </a:rPr>
                        <a:t>2</a:t>
                      </a:r>
                      <a:endParaRPr lang="en-GB" sz="1600">
                        <a:solidFill>
                          <a:schemeClr val="bg1"/>
                        </a:solidFill>
                        <a:latin typeface="PF DinDisplay Pro Light" panose="02000506000000020004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smtClean="0">
                          <a:solidFill>
                            <a:srgbClr val="EE8A1D"/>
                          </a:solidFill>
                          <a:latin typeface="PF DinDisplay Pro Light" panose="02000506000000020004" pitchFamily="50" charset="0"/>
                          <a:cs typeface="Arial" panose="020B0604020202020204" pitchFamily="34" charset="0"/>
                        </a:rPr>
                        <a:t>Measure 2</a:t>
                      </a:r>
                      <a:r>
                        <a:rPr lang="en-GB" sz="1600" b="0" baseline="0" smtClean="0">
                          <a:solidFill>
                            <a:srgbClr val="F58022"/>
                          </a:solidFill>
                          <a:latin typeface="PF DinDisplay Pro Light" panose="02000506000000020004" pitchFamily="50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600" b="0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F DinDisplay Pro Light" panose="02000506000000020004" pitchFamily="50" charset="0"/>
                          <a:cs typeface="Arial" panose="020B0604020202020204" pitchFamily="34" charset="0"/>
                        </a:rPr>
                        <a:t>– title heading</a:t>
                      </a:r>
                      <a:endParaRPr lang="en-GB" sz="1600" b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F DinDisplay Pro Light" panose="02000506000000020004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F DinDisplay Pro Light" panose="02000506000000020004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1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F DinDisplay Pro Light" panose="02000506000000020004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1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F DinDisplay Pro Light" panose="02000506000000020004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1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F DinDisplay Pro Light" panose="02000506000000020004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1E6"/>
                    </a:solidFill>
                  </a:tcPr>
                </a:tc>
              </a:tr>
              <a:tr h="343191">
                <a:tc>
                  <a:txBody>
                    <a:bodyPr/>
                    <a:lstStyle/>
                    <a:p>
                      <a:pPr algn="ctr"/>
                      <a:r>
                        <a:rPr lang="en-GB" sz="1600" smtClean="0">
                          <a:solidFill>
                            <a:schemeClr val="bg1"/>
                          </a:solidFill>
                          <a:latin typeface="PF DinDisplay Pro Light" panose="02000506000000020004" pitchFamily="50" charset="0"/>
                          <a:cs typeface="Arial" panose="020B0604020202020204" pitchFamily="34" charset="0"/>
                        </a:rPr>
                        <a:t>3</a:t>
                      </a:r>
                      <a:endParaRPr lang="en-GB" sz="1600">
                        <a:solidFill>
                          <a:schemeClr val="bg1"/>
                        </a:solidFill>
                        <a:latin typeface="PF DinDisplay Pro Light" panose="02000506000000020004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smtClean="0">
                          <a:solidFill>
                            <a:srgbClr val="EE8A1D"/>
                          </a:solidFill>
                          <a:latin typeface="PF DinDisplay Pro Light" panose="02000506000000020004" pitchFamily="50" charset="0"/>
                          <a:cs typeface="Arial" panose="020B0604020202020204" pitchFamily="34" charset="0"/>
                        </a:rPr>
                        <a:t>Measure 3</a:t>
                      </a:r>
                      <a:r>
                        <a:rPr lang="en-GB" sz="1600" b="0" baseline="0" smtClean="0">
                          <a:solidFill>
                            <a:srgbClr val="F58022"/>
                          </a:solidFill>
                          <a:latin typeface="PF DinDisplay Pro Light" panose="02000506000000020004" pitchFamily="50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600" b="0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F DinDisplay Pro Light" panose="02000506000000020004" pitchFamily="50" charset="0"/>
                          <a:cs typeface="Arial" panose="020B0604020202020204" pitchFamily="34" charset="0"/>
                        </a:rPr>
                        <a:t>– title heading</a:t>
                      </a:r>
                      <a:endParaRPr lang="en-GB" sz="1600" b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F DinDisplay Pro Light" panose="02000506000000020004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F DinDisplay Pro Light" panose="02000506000000020004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9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F DinDisplay Pro Light" panose="02000506000000020004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9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F DinDisplay Pro Light" panose="02000506000000020004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9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F DinDisplay Pro Light" panose="02000506000000020004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9BC"/>
                    </a:solidFill>
                  </a:tcPr>
                </a:tc>
              </a:tr>
              <a:tr h="343191">
                <a:tc>
                  <a:txBody>
                    <a:bodyPr/>
                    <a:lstStyle/>
                    <a:p>
                      <a:pPr algn="ctr"/>
                      <a:r>
                        <a:rPr lang="en-GB" sz="1600" smtClean="0">
                          <a:solidFill>
                            <a:schemeClr val="bg1"/>
                          </a:solidFill>
                          <a:latin typeface="PF DinDisplay Pro Light" panose="02000506000000020004" pitchFamily="50" charset="0"/>
                          <a:cs typeface="Arial" panose="020B0604020202020204" pitchFamily="34" charset="0"/>
                        </a:rPr>
                        <a:t>4</a:t>
                      </a:r>
                      <a:endParaRPr lang="en-GB" sz="1600">
                        <a:solidFill>
                          <a:schemeClr val="bg1"/>
                        </a:solidFill>
                        <a:latin typeface="PF DinDisplay Pro Light" panose="02000506000000020004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smtClean="0">
                          <a:solidFill>
                            <a:srgbClr val="EE8A1D"/>
                          </a:solidFill>
                          <a:latin typeface="PF DinDisplay Pro Light" panose="02000506000000020004" pitchFamily="50" charset="0"/>
                          <a:cs typeface="Arial" panose="020B0604020202020204" pitchFamily="34" charset="0"/>
                        </a:rPr>
                        <a:t>Measure 4</a:t>
                      </a:r>
                      <a:r>
                        <a:rPr lang="en-GB" sz="1600" b="0" baseline="0" smtClean="0">
                          <a:solidFill>
                            <a:srgbClr val="EE8A1D"/>
                          </a:solidFill>
                          <a:latin typeface="PF DinDisplay Pro Light" panose="02000506000000020004" pitchFamily="50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600" b="0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F DinDisplay Pro Light" panose="02000506000000020004" pitchFamily="50" charset="0"/>
                          <a:cs typeface="Arial" panose="020B0604020202020204" pitchFamily="34" charset="0"/>
                        </a:rPr>
                        <a:t>– title heading</a:t>
                      </a:r>
                      <a:endParaRPr lang="en-GB" sz="1600" b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F DinDisplay Pro Light" panose="02000506000000020004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F DinDisplay Pro Light" panose="02000506000000020004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1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F DinDisplay Pro Light" panose="02000506000000020004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1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F DinDisplay Pro Light" panose="02000506000000020004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1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F DinDisplay Pro Light" panose="02000506000000020004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1E6"/>
                    </a:solidFill>
                  </a:tcPr>
                </a:tc>
              </a:tr>
              <a:tr h="343191">
                <a:tc>
                  <a:txBody>
                    <a:bodyPr/>
                    <a:lstStyle/>
                    <a:p>
                      <a:pPr algn="ctr"/>
                      <a:r>
                        <a:rPr lang="en-GB" sz="1600" smtClean="0">
                          <a:solidFill>
                            <a:schemeClr val="bg1"/>
                          </a:solidFill>
                          <a:latin typeface="PF DinDisplay Pro Light" panose="02000506000000020004" pitchFamily="50" charset="0"/>
                          <a:cs typeface="Arial" panose="020B0604020202020204" pitchFamily="34" charset="0"/>
                        </a:rPr>
                        <a:t>5</a:t>
                      </a:r>
                      <a:endParaRPr lang="en-GB" sz="1600">
                        <a:solidFill>
                          <a:schemeClr val="bg1"/>
                        </a:solidFill>
                        <a:latin typeface="PF DinDisplay Pro Light" panose="02000506000000020004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smtClean="0">
                          <a:solidFill>
                            <a:srgbClr val="EE8A1D"/>
                          </a:solidFill>
                          <a:latin typeface="PF DinDisplay Pro Light" panose="02000506000000020004" pitchFamily="50" charset="0"/>
                          <a:cs typeface="Arial" panose="020B0604020202020204" pitchFamily="34" charset="0"/>
                        </a:rPr>
                        <a:t>Measure 5</a:t>
                      </a:r>
                      <a:r>
                        <a:rPr lang="en-GB" sz="1600" b="0" baseline="0" smtClean="0">
                          <a:solidFill>
                            <a:srgbClr val="EE8A1D"/>
                          </a:solidFill>
                          <a:latin typeface="PF DinDisplay Pro Light" panose="02000506000000020004" pitchFamily="50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600" b="0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F DinDisplay Pro Light" panose="02000506000000020004" pitchFamily="50" charset="0"/>
                          <a:cs typeface="Arial" panose="020B0604020202020204" pitchFamily="34" charset="0"/>
                        </a:rPr>
                        <a:t>– title heading</a:t>
                      </a:r>
                      <a:endParaRPr lang="en-GB" sz="1600" b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F DinDisplay Pro Light" panose="02000506000000020004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F DinDisplay Pro Light" panose="02000506000000020004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9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F DinDisplay Pro Light" panose="02000506000000020004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9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F DinDisplay Pro Light" panose="02000506000000020004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9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F DinDisplay Pro Light" panose="02000506000000020004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9BC"/>
                    </a:solidFill>
                  </a:tcPr>
                </a:tc>
              </a:tr>
              <a:tr h="343191">
                <a:tc>
                  <a:txBody>
                    <a:bodyPr/>
                    <a:lstStyle/>
                    <a:p>
                      <a:pPr algn="ctr"/>
                      <a:r>
                        <a:rPr lang="en-GB" sz="1600" smtClean="0">
                          <a:solidFill>
                            <a:schemeClr val="bg1"/>
                          </a:solidFill>
                          <a:latin typeface="PF DinDisplay Pro Light" panose="02000506000000020004" pitchFamily="50" charset="0"/>
                          <a:cs typeface="Arial" panose="020B0604020202020204" pitchFamily="34" charset="0"/>
                        </a:rPr>
                        <a:t>6</a:t>
                      </a:r>
                      <a:endParaRPr lang="en-GB" sz="1600">
                        <a:solidFill>
                          <a:schemeClr val="bg1"/>
                        </a:solidFill>
                        <a:latin typeface="PF DinDisplay Pro Light" panose="02000506000000020004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smtClean="0">
                          <a:solidFill>
                            <a:srgbClr val="EE8A1D"/>
                          </a:solidFill>
                          <a:latin typeface="PF DinDisplay Pro Light" panose="02000506000000020004" pitchFamily="50" charset="0"/>
                          <a:cs typeface="Arial" panose="020B0604020202020204" pitchFamily="34" charset="0"/>
                        </a:rPr>
                        <a:t>Measure 1</a:t>
                      </a:r>
                      <a:r>
                        <a:rPr lang="en-GB" sz="1600" b="0" baseline="0" smtClean="0">
                          <a:solidFill>
                            <a:srgbClr val="EE8A1D"/>
                          </a:solidFill>
                          <a:latin typeface="PF DinDisplay Pro Light" panose="02000506000000020004" pitchFamily="50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600" b="0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PF DinDisplay Pro Light" panose="02000506000000020004" pitchFamily="50" charset="0"/>
                          <a:cs typeface="Arial" panose="020B0604020202020204" pitchFamily="34" charset="0"/>
                        </a:rPr>
                        <a:t>– title heading</a:t>
                      </a:r>
                      <a:endParaRPr lang="en-GB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F DinDisplay Pro Light" panose="02000506000000020004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F DinDisplay Pro Light" panose="02000506000000020004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1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F DinDisplay Pro Light" panose="02000506000000020004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1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F DinDisplay Pro Light" panose="02000506000000020004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1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F DinDisplay Pro Light" panose="02000506000000020004" pitchFamily="50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1E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408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36885719"/>
              </p:ext>
            </p:extLst>
          </p:nvPr>
        </p:nvGraphicFramePr>
        <p:xfrm>
          <a:off x="0" y="1933903"/>
          <a:ext cx="12192262" cy="4166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276356" y="1454714"/>
            <a:ext cx="11033432" cy="58059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PF DinDisplay Pro" panose="02000506030000020004" pitchFamily="50" charset="0"/>
                <a:ea typeface="+mj-ea"/>
                <a:cs typeface="Helvetica"/>
              </a:defRPr>
            </a:lvl1pPr>
          </a:lstStyle>
          <a:p>
            <a:r>
              <a:rPr lang="da-DK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Lorem ipsum dolor sit amet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89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97376" y="1423182"/>
            <a:ext cx="11033432" cy="58059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PF DinDisplay Pro" panose="02000506030000020004" pitchFamily="50" charset="0"/>
                <a:ea typeface="+mj-ea"/>
                <a:cs typeface="Helvetica"/>
              </a:defRPr>
            </a:lvl1pPr>
          </a:lstStyle>
          <a:p>
            <a:r>
              <a:rPr lang="da-DK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Lorem ipsum dolor sit amet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84101109"/>
              </p:ext>
            </p:extLst>
          </p:nvPr>
        </p:nvGraphicFramePr>
        <p:xfrm>
          <a:off x="6292037" y="2360324"/>
          <a:ext cx="5264150" cy="3490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38922515"/>
              </p:ext>
            </p:extLst>
          </p:nvPr>
        </p:nvGraphicFramePr>
        <p:xfrm>
          <a:off x="166695" y="2284593"/>
          <a:ext cx="5568950" cy="3604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39635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97376" y="1391651"/>
            <a:ext cx="11033432" cy="58059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PF DinDisplay Pro" panose="02000506030000020004" pitchFamily="50" charset="0"/>
                <a:ea typeface="+mj-ea"/>
                <a:cs typeface="Helvetica"/>
              </a:defRPr>
            </a:lvl1pPr>
          </a:lstStyle>
          <a:p>
            <a:r>
              <a:rPr lang="da-DK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Lorem ipsum dolor sit amet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596397033"/>
              </p:ext>
            </p:extLst>
          </p:nvPr>
        </p:nvGraphicFramePr>
        <p:xfrm>
          <a:off x="38100" y="1972243"/>
          <a:ext cx="3789227" cy="3926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763345636"/>
              </p:ext>
            </p:extLst>
          </p:nvPr>
        </p:nvGraphicFramePr>
        <p:xfrm>
          <a:off x="3907617" y="1972243"/>
          <a:ext cx="4508285" cy="3952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16853195"/>
              </p:ext>
            </p:extLst>
          </p:nvPr>
        </p:nvGraphicFramePr>
        <p:xfrm>
          <a:off x="8382000" y="1541319"/>
          <a:ext cx="3695699" cy="4442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685527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Template" id="{F4460F70-F814-4624-A869-A219CDBA5104}" vid="{1B4A0136-6018-4B95-807F-77E886B5D3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</Template>
  <TotalTime>1598</TotalTime>
  <Words>345</Words>
  <Application>Microsoft Office PowerPoint</Application>
  <PresentationFormat>Widescreen</PresentationFormat>
  <Paragraphs>69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PF DinDisplay Pro</vt:lpstr>
      <vt:lpstr>PF DinDisplay Pro Light</vt:lpstr>
      <vt:lpstr>Office Theme</vt:lpstr>
      <vt:lpstr>Presentation heading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Teleperformance UK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heading</dc:title>
  <dc:creator>Emily Webster</dc:creator>
  <cp:lastModifiedBy>Seema Rathod</cp:lastModifiedBy>
  <cp:revision>110</cp:revision>
  <dcterms:created xsi:type="dcterms:W3CDTF">2014-09-04T10:15:18Z</dcterms:created>
  <dcterms:modified xsi:type="dcterms:W3CDTF">2016-06-07T10:48:35Z</dcterms:modified>
</cp:coreProperties>
</file>