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0" d="100"/>
          <a:sy n="60" d="100"/>
        </p:scale>
        <p:origin x="105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2F19-9900-4934-9D81-2AEE3DA5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0FC64-34B8-483F-846B-A9BAD6B51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C980-FAA6-4B6C-824F-207815EC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FCBD-6BF0-44DB-9602-C9FF16A1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4A3B-57F2-4062-B01A-6B628FB2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5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FCB5-97FF-4534-9184-8BB3B731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F29A-75CE-40AF-9CDD-6E4167BD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3DF9-0134-4376-ADC8-A72AF26B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B2DA-21BF-4EA3-B222-4FC5BF10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D451-36C3-4441-8A75-17FBE84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4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45E38-6F0C-4F33-83D7-A60BED421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E328D-4D54-4BAE-9B68-CC36994B4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79B6-2070-4F84-9296-79F891B2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E4F9-8696-4687-9D28-27FF464C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FAE1-046B-485A-8202-491D00EB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7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B3D4-D63E-40DF-8163-7FF06924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71B1-8F2B-44E7-9F1C-1554DC07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D63D-5D81-4703-B8E7-A1E94D4C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AEA4-1CBC-4D49-A0BB-DA1D604C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FAC1-F5DF-45C0-BD21-69D0EAFC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2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168E-2450-494B-9263-65EB1866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81A3-2A5F-4926-BEA0-4EC163CD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DBC4-6AF6-4996-AFDF-6D78A443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A0C9-D572-484C-9DB8-F104637F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B99F-667E-495D-BDF4-74EB8F0F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93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3A1D-1FA9-4766-8341-45010210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3F27-DD53-406F-9F98-87272C4F8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DE0A-13D2-43A4-A8EB-7C9C45DC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BE95F-5EA5-4E34-B631-CE920F21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E144-9EC2-41DA-8C8E-0618AE24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70E18-0A30-418A-A8CF-2F58C0DB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94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C7B6-27BD-4634-86EA-67E0A424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007F4-E2F7-4385-B9BE-2954F7ED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557F2-91D5-47D4-8B77-22552A64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C57AF-65E2-4156-9AE9-DF9DE4959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04B9F-FDBA-4C01-8AE9-514FA3BB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778B-FF80-431C-A827-F82A9794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3159B-5508-4AD1-85C6-228C38B9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FA40B-508C-4DB4-9457-28E19646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2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A92B-DF92-489B-8C8B-A1D81B1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7B5BE-EEE4-42D6-8C43-6EBB959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41D34-C601-43B3-A7BE-40A9A507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4552-21CD-490D-8D46-F9BBE7DD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6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C4E01-47B2-410D-B993-0375F27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0A393-3CFE-4564-900B-83D8586D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510FF-D38D-471D-BA4B-E95B99E4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1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0A47-14B3-4480-9792-D38C61CA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F161-3D2E-4C56-A4BC-6DB228CC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D734-3D48-4439-803D-9612F72E9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D5E8-36B7-4E55-92B8-C19543CB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B7348-4F34-461F-A04C-79F1006A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D9CEE-678A-4781-9B2F-119F1ECE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9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FD3C-79D3-47D7-9B27-F7533DE9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6A598-A9F7-4BB8-8966-AD5C5147C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3814E-D23E-4CEC-8FBD-0579FAEE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217A7-94EF-40E5-8AD4-81B2DB80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03F2A-9B96-4587-8ECB-DBB8931B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BB3E7-3A6E-42D0-B8E9-3C1B4655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7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942D9-8B1A-4193-9327-C218E4E0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3CBC-473F-4D23-8F13-BE051272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F43C-5BD1-42D9-8BBE-7AACF1D81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994D-1AF9-414B-8D07-5401AF145626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2116-4804-4903-B07A-F7EB71DBA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5F9A-A3F6-43FC-ACE0-53C875B35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27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1D1-C948-4217-86FB-C33833430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Hospital Bed Turnaround Viz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96E4E-EF66-4DEB-A85E-B8F9E453F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548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5F2B-C49E-46D3-AFBA-705EE331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7943A-AA81-4B0D-83E9-3D8AC534A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15" y="1788463"/>
            <a:ext cx="6942405" cy="45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B7C6A-17D5-44EC-BB84-BB90412F457D}"/>
              </a:ext>
            </a:extLst>
          </p:cNvPr>
          <p:cNvSpPr/>
          <p:nvPr/>
        </p:nvSpPr>
        <p:spPr>
          <a:xfrm>
            <a:off x="2737658" y="371302"/>
            <a:ext cx="7741920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Bed Management </a:t>
            </a:r>
            <a:r>
              <a:rPr lang="en-CA" dirty="0" err="1">
                <a:solidFill>
                  <a:schemeClr val="tx1"/>
                </a:solidFill>
              </a:rPr>
              <a:t>Dashboard</a:t>
            </a:r>
            <a:r>
              <a:rPr lang="en-CA" dirty="0" err="1"/>
              <a:t>b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0A0C6-DE37-4DB9-836D-C00E59C8FB52}"/>
              </a:ext>
            </a:extLst>
          </p:cNvPr>
          <p:cNvSpPr/>
          <p:nvPr/>
        </p:nvSpPr>
        <p:spPr>
          <a:xfrm>
            <a:off x="520931" y="1485207"/>
            <a:ext cx="2028305" cy="500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6D2C2-82FE-424A-B2C4-C78F103D0396}"/>
              </a:ext>
            </a:extLst>
          </p:cNvPr>
          <p:cNvSpPr txBox="1"/>
          <p:nvPr/>
        </p:nvSpPr>
        <p:spPr>
          <a:xfrm>
            <a:off x="753687" y="2017222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Coordinator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C327B-68C9-49BE-9D5C-45E2B28C7FAC}"/>
              </a:ext>
            </a:extLst>
          </p:cNvPr>
          <p:cNvSpPr txBox="1"/>
          <p:nvPr/>
        </p:nvSpPr>
        <p:spPr>
          <a:xfrm>
            <a:off x="753687" y="3261360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32BEB-C16A-4E45-BD4B-5BC589A7885E}"/>
              </a:ext>
            </a:extLst>
          </p:cNvPr>
          <p:cNvSpPr txBox="1"/>
          <p:nvPr/>
        </p:nvSpPr>
        <p:spPr>
          <a:xfrm>
            <a:off x="753686" y="4621168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Porter View</a:t>
            </a:r>
          </a:p>
        </p:txBody>
      </p:sp>
    </p:spTree>
    <p:extLst>
      <p:ext uri="{BB962C8B-B14F-4D97-AF65-F5344CB8AC3E}">
        <p14:creationId xmlns:p14="http://schemas.microsoft.com/office/powerpoint/2010/main" val="219168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B7C6A-17D5-44EC-BB84-BB90412F457D}"/>
              </a:ext>
            </a:extLst>
          </p:cNvPr>
          <p:cNvSpPr/>
          <p:nvPr/>
        </p:nvSpPr>
        <p:spPr>
          <a:xfrm>
            <a:off x="2737658" y="371302"/>
            <a:ext cx="7741920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Bed Management Dashboard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0A0C6-DE37-4DB9-836D-C00E59C8FB52}"/>
              </a:ext>
            </a:extLst>
          </p:cNvPr>
          <p:cNvSpPr/>
          <p:nvPr/>
        </p:nvSpPr>
        <p:spPr>
          <a:xfrm>
            <a:off x="520931" y="1485207"/>
            <a:ext cx="2028305" cy="500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6D2C2-82FE-424A-B2C4-C78F103D0396}"/>
              </a:ext>
            </a:extLst>
          </p:cNvPr>
          <p:cNvSpPr txBox="1"/>
          <p:nvPr/>
        </p:nvSpPr>
        <p:spPr>
          <a:xfrm>
            <a:off x="753687" y="2017222"/>
            <a:ext cx="162929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Coordinator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C327B-68C9-49BE-9D5C-45E2B28C7FAC}"/>
              </a:ext>
            </a:extLst>
          </p:cNvPr>
          <p:cNvSpPr txBox="1"/>
          <p:nvPr/>
        </p:nvSpPr>
        <p:spPr>
          <a:xfrm>
            <a:off x="753687" y="3261360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32BEB-C16A-4E45-BD4B-5BC589A7885E}"/>
              </a:ext>
            </a:extLst>
          </p:cNvPr>
          <p:cNvSpPr txBox="1"/>
          <p:nvPr/>
        </p:nvSpPr>
        <p:spPr>
          <a:xfrm>
            <a:off x="753686" y="4621168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Porter View</a:t>
            </a:r>
          </a:p>
        </p:txBody>
      </p:sp>
    </p:spTree>
    <p:extLst>
      <p:ext uri="{BB962C8B-B14F-4D97-AF65-F5344CB8AC3E}">
        <p14:creationId xmlns:p14="http://schemas.microsoft.com/office/powerpoint/2010/main" val="3052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B7C6A-17D5-44EC-BB84-BB90412F457D}"/>
              </a:ext>
            </a:extLst>
          </p:cNvPr>
          <p:cNvSpPr/>
          <p:nvPr/>
        </p:nvSpPr>
        <p:spPr>
          <a:xfrm>
            <a:off x="2737658" y="371302"/>
            <a:ext cx="7741920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Bed Management </a:t>
            </a:r>
            <a:r>
              <a:rPr lang="en-CA" dirty="0" err="1">
                <a:solidFill>
                  <a:schemeClr val="tx1"/>
                </a:solidFill>
              </a:rPr>
              <a:t>Dashboard</a:t>
            </a:r>
            <a:r>
              <a:rPr lang="en-CA" dirty="0" err="1"/>
              <a:t>bbb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0A0C6-DE37-4DB9-836D-C00E59C8FB52}"/>
              </a:ext>
            </a:extLst>
          </p:cNvPr>
          <p:cNvSpPr/>
          <p:nvPr/>
        </p:nvSpPr>
        <p:spPr>
          <a:xfrm>
            <a:off x="520931" y="1485207"/>
            <a:ext cx="2028305" cy="500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6D2C2-82FE-424A-B2C4-C78F103D0396}"/>
              </a:ext>
            </a:extLst>
          </p:cNvPr>
          <p:cNvSpPr txBox="1"/>
          <p:nvPr/>
        </p:nvSpPr>
        <p:spPr>
          <a:xfrm>
            <a:off x="753687" y="2017222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Coordinator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C327B-68C9-49BE-9D5C-45E2B28C7FAC}"/>
              </a:ext>
            </a:extLst>
          </p:cNvPr>
          <p:cNvSpPr txBox="1"/>
          <p:nvPr/>
        </p:nvSpPr>
        <p:spPr>
          <a:xfrm>
            <a:off x="753687" y="3261360"/>
            <a:ext cx="168002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Cleaner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32BEB-C16A-4E45-BD4B-5BC589A7885E}"/>
              </a:ext>
            </a:extLst>
          </p:cNvPr>
          <p:cNvSpPr txBox="1"/>
          <p:nvPr/>
        </p:nvSpPr>
        <p:spPr>
          <a:xfrm>
            <a:off x="753686" y="4621168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Porter View</a:t>
            </a:r>
          </a:p>
        </p:txBody>
      </p:sp>
    </p:spTree>
    <p:extLst>
      <p:ext uri="{BB962C8B-B14F-4D97-AF65-F5344CB8AC3E}">
        <p14:creationId xmlns:p14="http://schemas.microsoft.com/office/powerpoint/2010/main" val="125360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B7C6A-17D5-44EC-BB84-BB90412F457D}"/>
              </a:ext>
            </a:extLst>
          </p:cNvPr>
          <p:cNvSpPr/>
          <p:nvPr/>
        </p:nvSpPr>
        <p:spPr>
          <a:xfrm>
            <a:off x="2737658" y="371302"/>
            <a:ext cx="7741920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Bed Management </a:t>
            </a:r>
            <a:r>
              <a:rPr lang="en-CA" dirty="0" err="1">
                <a:solidFill>
                  <a:schemeClr val="tx1"/>
                </a:solidFill>
              </a:rPr>
              <a:t>Dashboard</a:t>
            </a:r>
            <a:r>
              <a:rPr lang="en-CA" dirty="0" err="1"/>
              <a:t>b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0A0C6-DE37-4DB9-836D-C00E59C8FB52}"/>
              </a:ext>
            </a:extLst>
          </p:cNvPr>
          <p:cNvSpPr/>
          <p:nvPr/>
        </p:nvSpPr>
        <p:spPr>
          <a:xfrm>
            <a:off x="520931" y="1485207"/>
            <a:ext cx="2028305" cy="500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6D2C2-82FE-424A-B2C4-C78F103D0396}"/>
              </a:ext>
            </a:extLst>
          </p:cNvPr>
          <p:cNvSpPr txBox="1"/>
          <p:nvPr/>
        </p:nvSpPr>
        <p:spPr>
          <a:xfrm>
            <a:off x="753687" y="2017222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Coordinator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C327B-68C9-49BE-9D5C-45E2B28C7FAC}"/>
              </a:ext>
            </a:extLst>
          </p:cNvPr>
          <p:cNvSpPr txBox="1"/>
          <p:nvPr/>
        </p:nvSpPr>
        <p:spPr>
          <a:xfrm>
            <a:off x="753687" y="3261360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32BEB-C16A-4E45-BD4B-5BC589A7885E}"/>
              </a:ext>
            </a:extLst>
          </p:cNvPr>
          <p:cNvSpPr txBox="1"/>
          <p:nvPr/>
        </p:nvSpPr>
        <p:spPr>
          <a:xfrm>
            <a:off x="753686" y="4621168"/>
            <a:ext cx="16292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Porter View</a:t>
            </a:r>
          </a:p>
        </p:txBody>
      </p:sp>
    </p:spTree>
    <p:extLst>
      <p:ext uri="{BB962C8B-B14F-4D97-AF65-F5344CB8AC3E}">
        <p14:creationId xmlns:p14="http://schemas.microsoft.com/office/powerpoint/2010/main" val="38041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41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Hospital Bed Turnaround Viz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Bed Turnaround Viz Project </dc:title>
  <dc:creator>Lakshmi Sivaram</dc:creator>
  <cp:lastModifiedBy>Lakshmi Sivaram</cp:lastModifiedBy>
  <cp:revision>5</cp:revision>
  <dcterms:created xsi:type="dcterms:W3CDTF">2020-02-23T23:12:22Z</dcterms:created>
  <dcterms:modified xsi:type="dcterms:W3CDTF">2020-02-27T07:02:27Z</dcterms:modified>
</cp:coreProperties>
</file>