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"/>
  </p:notesMasterIdLst>
  <p:handoutMasterIdLst>
    <p:handoutMasterId r:id="rId7"/>
  </p:handoutMasterIdLst>
  <p:sldIdLst>
    <p:sldId id="312" r:id="rId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108" d="100"/>
          <a:sy n="108" d="100"/>
        </p:scale>
        <p:origin x="654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{383A091C-868D-4D6E-9458-3B257993E92C}TF8a9b5915-b8c7-461e-8cdd-693d48b5e32371f7b7e2_win32-4bf0b9a2ea37</Template>
  <TotalTime>1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Sabon Next LT</vt:lpstr>
      <vt:lpstr>Custom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lastModifiedBy>DELL</cp:lastModifiedBy>
  <cp:revision>1</cp:revision>
  <dcterms:created xsi:type="dcterms:W3CDTF">2025-07-12T15:00:22Z</dcterms:created>
  <dcterms:modified xsi:type="dcterms:W3CDTF">2025-07-12T15:01:26Z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