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62" r:id="rId3"/>
    <p:sldId id="257" r:id="rId4"/>
    <p:sldId id="271" r:id="rId5"/>
    <p:sldId id="258" r:id="rId6"/>
    <p:sldId id="275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E94E-2B35-4AA9-939A-1B206B56550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63F9A-0FA0-4561-9A27-AE9504D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63F9A-0FA0-4561-9A27-AE9504DE16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63F9A-0FA0-4561-9A27-AE9504DE16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4166-8771-FDD4-F08A-79F823593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9626-BF74-BEB7-0275-4FBD8FE1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2859-CADC-E302-2352-B1B3BDE8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2A-E5FB-79F9-6244-FEE2941F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F5EA-4578-CD7E-C583-7F72778C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C158-E3FA-A845-1D7C-C38A8C4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7FD4-734D-322A-FFDE-2C7BBACD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8A86-0B05-E5F9-DA7B-D5E33939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34A2-16DA-DDD6-B1D3-679AAC7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B529-4D34-7CCD-144C-5278F9D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E302D-DB0C-DB02-1732-F28224581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EE18-2B52-CA43-40BB-763014DE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F8C7-F803-8A27-CBA9-FEA84D60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CB6C-994B-8517-6815-9301E05B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5DF4-6910-1FC3-BCD8-5B5AEBA4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6186-CE56-43FB-44EC-6819896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146-B416-1D63-0554-1D9BDE0B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AE90-AFBC-AF95-8DF7-672A54E4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7D91-3925-EA02-F65E-46AABAF8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9A39-F0B8-D3D1-6717-3C937D54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D730-8C12-D1E6-9EA0-9AAB754F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BF0C-5256-0091-8194-A711D72A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9237-B373-4BF9-18E0-6550E791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5E6D-716C-14A3-98EC-5CAA286A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6E21-F32E-834A-241A-E2447EF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8BAE-EB3C-5A83-B23F-ADFD93C7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0DEB-772E-B12D-F708-FD8AB1B33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F8F9-DC75-760D-AE98-73971C76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01F00-4081-B366-4774-0CDE5DE9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7465-D8A9-C7BA-CFAA-C9D80E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F772-7615-B624-BE09-4E8620C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B65A-CF01-BF04-D33C-AC4707E6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F9C0F-679A-52A8-FB3D-434A4DA4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929B-7041-C5D8-D578-082A6B0D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C4201-D3E6-49B6-D9C4-90CD7DA9B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69A77-4441-82A0-F6DF-A8DA2299B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F0FE7-58DC-4D28-2D6E-6BC1DACB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2D429-711E-9A31-AFD4-DDD1D031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014BA-DE59-1E06-9DA1-50A49EA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63A6-43EE-9558-B55F-3D825A44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55FE-B843-F828-FC2E-B4E56BED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44BAE-B78B-C7A7-418E-1403AC17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79DA5-3E58-753B-AF21-CF4F11F9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5E832-F4F6-640D-AB55-5F8FB9F9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D6565-CBB1-B7E9-9D5D-84B0AC27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C333-5DE7-9D60-B131-5B8508E2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E9E6-D995-604C-1FF0-89C1D7DD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9D5A-EB64-E2EC-00E8-818D89A2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F66A-1DFA-FB0D-9B12-4F907FA4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3FD9-6518-2DC9-6FDC-DB66EDD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DECC-1E56-6920-832C-DD76F75B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8F6D-42B9-90BB-A9D6-37884A2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0E53-3026-091A-2CC3-5ADB5C8D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62C66-F179-23AE-4C95-75691F50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7340E-FBE4-5935-EE3A-C5C709C4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80AAF-2217-7C42-753A-2CE2A42B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1DFC-BCAE-B820-BF44-6DEBA20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C966C-7654-D0D6-7944-19AA5F9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CF377-62A6-D209-36DD-3F55F1FC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40EE-DC21-020F-4ED7-A14370B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3143-8845-5799-07B1-C848A8018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7503-C20B-CFD2-A32C-A51C4D31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91D7-15F6-E7F3-3853-8C69A64E7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action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github-actions" TargetMode="External"/><Relationship Id="rId5" Type="http://schemas.openxmlformats.org/officeDocument/2006/relationships/hyperlink" Target="https://github.com/orgs/community/discussions" TargetMode="External"/><Relationship Id="rId4" Type="http://schemas.openxmlformats.org/officeDocument/2006/relationships/hyperlink" Target="https://github.com/marketplac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E209-9152-000D-5D0D-CFE6255C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129" y="200759"/>
            <a:ext cx="7616575" cy="12192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GitHub Actions Workshop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489FF1-F970-0AFB-71A1-00413B22D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24" y="200759"/>
            <a:ext cx="996593" cy="996593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C0CC01-CD5D-1773-2348-6FD1869B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7" y="-71919"/>
            <a:ext cx="11606373" cy="71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5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8F70-989F-7E63-2A72-6FEC18B3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38618" cy="105270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Workflow Triggers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9CE94-39A8-1FD3-59E1-002C96E9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15" y="1082474"/>
            <a:ext cx="4609975" cy="5423301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ED48ACC4-C52D-0D9A-05D1-AFDC3C65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98" y="365125"/>
            <a:ext cx="7542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4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720E-D917-4559-890E-18BC4861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What are Actions?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DC3E-C293-C402-6B93-EBC70DA0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098336"/>
            <a:ext cx="9929117" cy="1184703"/>
          </a:xfrm>
        </p:spPr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Pre-built reusable components for workflows.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Available in the GitHub Actions Marketplace.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Simplify complex tasks like setting up environments or deploying code.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6ED3D-BB21-93E0-09E1-6FC9A2B7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1" y="2423899"/>
            <a:ext cx="8471772" cy="40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238-C814-F756-6BE2-CC8EDB1B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Matrix Builds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9CC3-C558-F923-C777-E2C0CA5A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6983"/>
            <a:ext cx="5257799" cy="1790877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Run jobs across multiple configurations (e.g., OS, Node.js versions).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Saves time by parallelizing tasks.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Cross-platform testing (Linux/macOS/Windows).</a:t>
            </a:r>
            <a:br>
              <a:rPr lang="en-US" b="0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103D-BE2A-D0D2-0A59-7A7C78AA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90" y="3114640"/>
            <a:ext cx="9852916" cy="3706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B7F9B-AE71-5E87-C226-6151619D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08" y="512965"/>
            <a:ext cx="5762192" cy="33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A4D5-AEC1-8316-094A-81C764BC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Secrets Management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175F1-C7B3-0CBF-21D2-0C0CC41FC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1217" y="1253618"/>
            <a:ext cx="4021475" cy="15388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Store sensitive data like API keys in GitHub Secrets.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Access secrets securely in workflows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${{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secrets.SECRET_NAME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 }}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41F3C-2236-137D-CF62-E27BFE65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3" y="3839835"/>
            <a:ext cx="11178283" cy="253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C0E2D-7D85-D25B-5E78-71FA02FD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6" y="846162"/>
            <a:ext cx="555385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0FFD-A78F-F25C-8CC7-1F53FDD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Self-Hosted Runners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F0A-0162-84BC-1B86-E7E1C3BC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175"/>
            <a:ext cx="7894834" cy="1092236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Use custom runners for private environments.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Ideal for organizations with specific hardware or software requirements.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32286-A4B1-376F-6E7A-771E5F92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764"/>
            <a:ext cx="10636797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134-DBA7-8211-76A2-E0109815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Introducing GitHub CLI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BCFBB-DA56-801A-6C9E-2C60A0AB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30" y="1555679"/>
            <a:ext cx="4194962" cy="314988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EE4E7B30-C1CA-B983-67BC-0F8A99D8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7" y="1090452"/>
            <a:ext cx="7551160" cy="421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0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FEA177F-6388-845E-635E-2098B38B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2" y="718442"/>
            <a:ext cx="741997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F45C73-0053-1BA0-92EF-C052E8BA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691" y="1071687"/>
            <a:ext cx="3415301" cy="4303659"/>
          </a:xfrm>
        </p:spPr>
        <p:txBody>
          <a:bodyPr>
            <a:normAutofit/>
          </a:bodyPr>
          <a:lstStyle/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0" i="0" u="sng" dirty="0">
                <a:solidFill>
                  <a:srgbClr val="615CED"/>
                </a:solidFill>
                <a:effectLst/>
                <a:latin typeface="system-ui"/>
                <a:hlinkClick r:id="rId3"/>
              </a:rPr>
              <a:t>https://docs.github.com/actions</a:t>
            </a:r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0" i="0" u="sng" dirty="0">
                <a:solidFill>
                  <a:srgbClr val="615CED"/>
                </a:solidFill>
                <a:effectLst/>
                <a:latin typeface="system-ui"/>
                <a:hlinkClick r:id="rId4"/>
              </a:rPr>
              <a:t>https://github.com/marketplace</a:t>
            </a:r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https://github.com/orgs/community/discussions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https://stackoverflow.com/questions/tagged/github-actions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AF3A-DA24-44B0-F55A-E466957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994" y="3067228"/>
            <a:ext cx="2911867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Thank You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7E8-35F4-7393-36A4-5FE6816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latin typeface="system-ui"/>
              </a:rPr>
              <a:t>Workshop</a:t>
            </a:r>
            <a:r>
              <a:rPr lang="en-US" dirty="0"/>
              <a:t>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Prerequisites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699594-AE85-DB31-8397-FE029638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915" y="386530"/>
            <a:ext cx="1134045" cy="11340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60CA007-8A3B-649E-D9EA-DF76046C2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197" y="1803115"/>
            <a:ext cx="1338151" cy="133815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549EA4-36B4-7A07-FB52-352D76EBA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5197" y="3429000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4992FA6-3FE1-EC7D-3EE8-B372099B6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4148" y="5252270"/>
            <a:ext cx="1219200" cy="12192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3CC3C2C-2790-42C9-D071-CC51EF7A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83534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5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E171-D308-0885-C928-29AEDF3E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What is GitHub Actions?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D695-E414-6F92-E9FC-1270C73E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7"/>
            <a:ext cx="10227067" cy="2198670"/>
          </a:xfrm>
        </p:spPr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GitHub Actions is a CI/CD tool integrated into GitHub.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Automates tasks like testing, building, and deploying code.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Runs workflows directly in your GitHub repository.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E1A95-B9B1-3097-1054-EDBC6BF2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70617"/>
            <a:ext cx="75819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5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A27-743A-6F56-B64A-8F27B8B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What is CI/CD?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C3779-20EB-F750-71BF-840B0625BA02}"/>
              </a:ext>
            </a:extLst>
          </p:cNvPr>
          <p:cNvSpPr txBox="1">
            <a:spLocks/>
          </p:cNvSpPr>
          <p:nvPr/>
        </p:nvSpPr>
        <p:spPr>
          <a:xfrm>
            <a:off x="9308385" y="1253331"/>
            <a:ext cx="2640459" cy="493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7F1CF191-0093-FED7-B369-FB14774B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6" y="1200043"/>
            <a:ext cx="7781086" cy="44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1CD4AC33-3930-0152-7022-7E612696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26" y="1294955"/>
            <a:ext cx="4467563" cy="51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B4DE-0686-EEC1-9301-669476B7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GitHub Actions?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CF92-3803-D7F4-0092-2CC4C6E1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505" y="3482829"/>
            <a:ext cx="4418744" cy="49316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  <a:hlinkClick r:id="rId3"/>
              </a:rPr>
              <a:t>https://github.com/marketplace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A6E20332-5ABF-C98E-89BB-583524BD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0" y="1094677"/>
            <a:ext cx="69723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E270-5986-9A3C-0837-1718DA36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35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GitHub Actions vs. Jenkins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690EEF-8FA1-5570-C4BD-2CBC3617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31" y="784157"/>
            <a:ext cx="6902094" cy="607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9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496B-65D6-8824-F29A-2A756B7B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GitHub Actions vs. Jenkins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781BF5-1C63-ED7A-8300-E0C7C9294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16778"/>
              </p:ext>
            </p:extLst>
          </p:nvPr>
        </p:nvGraphicFramePr>
        <p:xfrm>
          <a:off x="838200" y="1232899"/>
          <a:ext cx="10679130" cy="518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814">
                  <a:extLst>
                    <a:ext uri="{9D8B030D-6E8A-4147-A177-3AD203B41FA5}">
                      <a16:colId xmlns:a16="http://schemas.microsoft.com/office/drawing/2014/main" val="3438621140"/>
                    </a:ext>
                  </a:extLst>
                </a:gridCol>
                <a:gridCol w="4819606">
                  <a:extLst>
                    <a:ext uri="{9D8B030D-6E8A-4147-A177-3AD203B41FA5}">
                      <a16:colId xmlns:a16="http://schemas.microsoft.com/office/drawing/2014/main" val="4263996990"/>
                    </a:ext>
                  </a:extLst>
                </a:gridCol>
                <a:gridCol w="3559710">
                  <a:extLst>
                    <a:ext uri="{9D8B030D-6E8A-4147-A177-3AD203B41FA5}">
                      <a16:colId xmlns:a16="http://schemas.microsoft.com/office/drawing/2014/main" val="1915169627"/>
                    </a:ext>
                  </a:extLst>
                </a:gridCol>
              </a:tblGrid>
              <a:tr h="32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Feature/Criteria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GitHub Actions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Jenkins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4605287"/>
                  </a:ext>
                </a:extLst>
              </a:tr>
              <a:tr h="70677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GitHub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integrated with GitHub repositories. Workflows are defined directly in the repository.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plugins or external configuration to integrate with GitHub.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35137"/>
                  </a:ext>
                </a:extLst>
              </a:tr>
              <a:tr h="62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Setup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installation required. Workflows are configured via YAML files in 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/workflows/.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installation and configuration on a server or local machine.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9832211"/>
                  </a:ext>
                </a:extLst>
              </a:tr>
              <a:tr h="513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Hosted by GitHub. No need to manage infrastructure.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Self-hosted. Requires maintenance of servers and plugins.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1118539"/>
                  </a:ext>
                </a:extLst>
              </a:tr>
              <a:tr h="65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Pre-built Actions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 library of pre-built actions available in the GitHub Marketplace.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plugins for most tasks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0787988"/>
                  </a:ext>
                </a:extLst>
              </a:tr>
              <a:tr h="523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YAML Configuration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simple YAML files for defining workflows.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Groovy scripts 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Jenkinsfile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pipeline configuration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9161790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Community Support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Backed by GitHub’s ecosystem and community.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community with extensive plugin library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7787208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 Runners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self-hosted runners for private environments.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custom agents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785037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Reusability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Workflows and actions can be reused across repositories.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Pipelines can be reused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635860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Curve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Beginner-friendly with intuitive YAML syntax and documentation.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Steeper learning curve due to complex configurations and plugin dependencies.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88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6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26BB-704B-4F49-453D-A5DE64B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41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GitHub Actions Key Concepts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DD04E-3953-D4AD-AAAA-A20260F3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70" y="1006868"/>
            <a:ext cx="3046092" cy="520899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BF4CBA2-C959-53D4-4E6E-3556CEB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8" y="152000"/>
            <a:ext cx="8230090" cy="67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E86A-C53B-4FF0-C888-CD72EA7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78048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2C2C36"/>
                </a:solidFill>
                <a:effectLst/>
                <a:latin typeface="system-ui"/>
              </a:rPr>
              <a:t>Creating a Workflow File (Demo)</a:t>
            </a:r>
            <a:br>
              <a:rPr lang="en-US" sz="3600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999E-7E7F-9F63-0B22-AF72579A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515"/>
            <a:ext cx="5257800" cy="22840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Workflow files are stored in </a:t>
            </a:r>
            <a:r>
              <a:rPr lang="en-US" sz="2000" b="1" i="0" dirty="0">
                <a:solidFill>
                  <a:srgbClr val="EB5757"/>
                </a:solidFill>
                <a:effectLst/>
                <a:latin typeface="ui-monospace"/>
              </a:rPr>
              <a:t>.</a:t>
            </a:r>
            <a:r>
              <a:rPr lang="en-US" sz="2000" b="1" i="0" dirty="0" err="1">
                <a:solidFill>
                  <a:srgbClr val="EB5757"/>
                </a:solidFill>
                <a:effectLst/>
                <a:latin typeface="ui-monospace"/>
              </a:rPr>
              <a:t>github</a:t>
            </a:r>
            <a:r>
              <a:rPr lang="en-US" sz="2000" b="1" i="0" dirty="0">
                <a:solidFill>
                  <a:srgbClr val="EB5757"/>
                </a:solidFill>
                <a:effectLst/>
                <a:latin typeface="ui-monospace"/>
              </a:rPr>
              <a:t>/workflows/</a:t>
            </a:r>
          </a:p>
          <a:p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Written in YAML format</a:t>
            </a:r>
            <a:endParaRPr lang="en-US" sz="2000" b="1" dirty="0">
              <a:solidFill>
                <a:srgbClr val="EB5757"/>
              </a:solidFill>
              <a:latin typeface="ui-monospace"/>
            </a:endParaRPr>
          </a:p>
          <a:p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Define triggers, jobs, and steps.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019E1-252D-CDF4-D766-19217408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51" y="244011"/>
            <a:ext cx="5419011" cy="6369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19940-EF4A-0D67-1B6E-AF0AEC5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3683286"/>
            <a:ext cx="5455867" cy="1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451</Words>
  <Application>Microsoft Office PowerPoint</Application>
  <PresentationFormat>Widescreen</PresentationFormat>
  <Paragraphs>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ui-monospace</vt:lpstr>
      <vt:lpstr>Office Theme</vt:lpstr>
      <vt:lpstr>GitHub Actions Workshop</vt:lpstr>
      <vt:lpstr>Workshop Prerequisites</vt:lpstr>
      <vt:lpstr>What is GitHub Actions? </vt:lpstr>
      <vt:lpstr>What is CI/CD? </vt:lpstr>
      <vt:lpstr>Why Use GitHub Actions? </vt:lpstr>
      <vt:lpstr>GitHub Actions vs. Jenkins </vt:lpstr>
      <vt:lpstr>GitHub Actions vs. Jenkins </vt:lpstr>
      <vt:lpstr>GitHub Actions Key Concepts </vt:lpstr>
      <vt:lpstr>Creating a Workflow File (Demo) </vt:lpstr>
      <vt:lpstr>Workflow Triggers </vt:lpstr>
      <vt:lpstr>What are Actions? </vt:lpstr>
      <vt:lpstr>Matrix Builds </vt:lpstr>
      <vt:lpstr>Secrets Management </vt:lpstr>
      <vt:lpstr>Self-Hosted Runners </vt:lpstr>
      <vt:lpstr>Introducing GitHub CLI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60</cp:revision>
  <dcterms:created xsi:type="dcterms:W3CDTF">2025-04-06T05:25:42Z</dcterms:created>
  <dcterms:modified xsi:type="dcterms:W3CDTF">2025-04-06T16:42:37Z</dcterms:modified>
</cp:coreProperties>
</file>