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1536E-8E23-F115-EB87-977F8DC3A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1F1E0-E468-AB4F-B773-6C8638162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4B130-01C7-85B8-F7E8-BB4864E2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B4CD-BD46-4191-89FA-B29AF430D3B2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FD037-7E43-1D88-8DB0-F79935239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EE345-A14E-74D3-4092-15D3FD89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72B-CA07-4698-8841-C34513F46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2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57BD-27E8-7FF9-DA90-84B8A09A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8719B-62B4-8939-1FAD-1BD3A58C4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B5B76-B2A3-B23A-D84F-514AD29F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B4CD-BD46-4191-89FA-B29AF430D3B2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15204-D32B-7032-861F-89DB214FD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8373B-7663-A6CB-2F28-3EB2B1BC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72B-CA07-4698-8841-C34513F46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7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A3EB7A-F4AD-212F-1066-D4CC915C26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67118-D4E6-4365-6B83-D4269134F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5A4C9-3CE3-7E20-4A1A-105E6BBA8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B4CD-BD46-4191-89FA-B29AF430D3B2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29F56-9446-8F4F-1556-ACD64AA3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38CF0-6B94-910F-F708-593BFAB4B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72B-CA07-4698-8841-C34513F46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5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998E6-F763-4270-B79B-AC8F5BDE3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52257-6FCB-E40B-7178-AB6E66E9D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683AB-2224-9BC4-8E8E-87303BA2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B4CD-BD46-4191-89FA-B29AF430D3B2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C43AA-272F-F0F8-7124-760018A9D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1077C-B5F8-AB3F-41F4-DC1E51677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72B-CA07-4698-8841-C34513F46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2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F71D8-F461-8204-93F3-783F36F3F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B82AE-3A7D-F4D5-2B1C-6DB68466B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CC48E-F306-75F7-B1B5-03DF59FF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B4CD-BD46-4191-89FA-B29AF430D3B2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C2EAA-EEB6-B3C3-8B11-5EBAFCCA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3A961-F495-EEFE-888E-67F59BE57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72B-CA07-4698-8841-C34513F46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4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BF0EB-CB90-45D4-2572-B41249C2B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EA7B1-D80A-C4F7-6B6D-19ED1C73F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ABCC5-C57B-0C3F-D014-8645D0575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DDBEC-6E10-01AB-A224-1829D4962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B4CD-BD46-4191-89FA-B29AF430D3B2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DDC24-58F6-14AB-BD48-7DC46C774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D5480-BF43-5A08-6FBC-ACE3823AC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72B-CA07-4698-8841-C34513F46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1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4E500-5366-EABA-AD92-387B22660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C675C-CF5B-B3AA-6B64-7E8D63B7F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C01D3-9282-CC95-B436-996184113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8F4457-2CD0-7CA7-20F5-B35F3380A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E6F9D0-5EBB-964A-30FA-5B3EDE8C8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92B816-BFC3-AD7D-6CA3-12E942F4A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B4CD-BD46-4191-89FA-B29AF430D3B2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DE35EE-8937-DE07-5FCD-AABFA6B0D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1378C0-74D6-59C8-8C49-3EA3D7E5F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72B-CA07-4698-8841-C34513F46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0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BDF35-EB04-9BBB-DBE1-7EDE0644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76F4D0-D370-62D3-9276-5CEB3B21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B4CD-BD46-4191-89FA-B29AF430D3B2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5626D5-C6D1-EF8A-F819-CB111B448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7E2CE-5762-DFBB-DDFF-EE4A360A4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72B-CA07-4698-8841-C34513F46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6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300F6F-0747-29EA-1881-EF82E5E4B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B4CD-BD46-4191-89FA-B29AF430D3B2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289529-4DDA-A9D2-2167-C59EE940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C23E6-CF8E-48F8-A31C-25CC96C0B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72B-CA07-4698-8841-C34513F46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3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C76E-ABFD-27A9-2706-FA29A3D72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0A8C4-739F-E5A6-2EB9-98C43F731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429F8-2339-21FB-B9CE-245544D95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676E6-1CCE-E6C4-9CF1-2388E9D1D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B4CD-BD46-4191-89FA-B29AF430D3B2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7A95C-95B2-1DD9-CF01-6C48583C6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7CBB6-A315-2655-4310-2C24B4F1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72B-CA07-4698-8841-C34513F46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9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988E-16EF-D45D-B08B-8738A2CC7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0B1BB3-B8F5-D238-55B1-6A2AD5117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CABB51-1456-7906-3ED3-38F4C9443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6D2A9-FBD8-B7CB-1259-A2BB739F4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B4CD-BD46-4191-89FA-B29AF430D3B2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5C748-38FF-86FD-F78B-4B5976B8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98BB-EA73-F0FE-559D-CE078AB9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72B-CA07-4698-8841-C34513F46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8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C2786F-7CF0-5690-82CA-DAA4E59AE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EC645-B27F-6579-DD20-15660653D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F5ACA-DE85-7280-80A8-8905B29AB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FB4CD-BD46-4191-89FA-B29AF430D3B2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01D1E-5CAB-6FE6-94A5-189BA6206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3631A-115D-7B07-C65C-170C81F12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3A72B-CA07-4698-8841-C34513F46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37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9CE57-39CF-FBFE-2DC6-E1290DD67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5494867" cy="1051494"/>
          </a:xfrm>
        </p:spPr>
        <p:txBody>
          <a:bodyPr/>
          <a:lstStyle/>
          <a:p>
            <a:r>
              <a:rPr lang="en-US" b="1" dirty="0"/>
              <a:t>Threat </a:t>
            </a:r>
            <a:r>
              <a:rPr lang="en-US" b="1" dirty="0" err="1"/>
              <a:t>Shielder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6B4DA-D3B1-F2BD-ED4A-09A502665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63351"/>
            <a:ext cx="9144000" cy="607653"/>
          </a:xfrm>
        </p:spPr>
        <p:txBody>
          <a:bodyPr/>
          <a:lstStyle/>
          <a:p>
            <a:r>
              <a:rPr lang="en-US" b="1" dirty="0"/>
              <a:t>Your Application Security Advisor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DE7CFD0-E28E-4F22-44F5-4D5516B46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7466" y="971550"/>
            <a:ext cx="5029200" cy="49149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D566036-7FD6-1E0D-3C5E-BDA53DCE77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308" y="2734733"/>
            <a:ext cx="681464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6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B77F2-50CA-5F56-F37A-6891F5586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b="1" dirty="0"/>
              <a:t>Key Design Considerations</a:t>
            </a:r>
            <a:br>
              <a:rPr lang="en-US" sz="1400" b="1" dirty="0"/>
            </a:br>
            <a:r>
              <a:rPr lang="en-US" sz="1400" b="1" dirty="0"/>
              <a:t>Modularity:</a:t>
            </a:r>
            <a:r>
              <a:rPr lang="en-US" sz="1400" dirty="0"/>
              <a:t> Each analysis type is independent, allowing for easy extension</a:t>
            </a:r>
            <a:br>
              <a:rPr lang="en-US" sz="1400" dirty="0"/>
            </a:br>
            <a:r>
              <a:rPr lang="en-US" sz="1400" b="1" dirty="0"/>
              <a:t>Scalability:</a:t>
            </a:r>
            <a:r>
              <a:rPr lang="en-US" sz="1400" dirty="0"/>
              <a:t> Separate storage and processing layers</a:t>
            </a:r>
            <a:br>
              <a:rPr lang="en-US" sz="1400" dirty="0"/>
            </a:br>
            <a:r>
              <a:rPr lang="en-US" sz="1400" b="1" dirty="0"/>
              <a:t>Flexibility:</a:t>
            </a:r>
            <a:r>
              <a:rPr lang="en-US" sz="1400" dirty="0"/>
              <a:t> Multiple input methods and analysis options</a:t>
            </a:r>
            <a:br>
              <a:rPr lang="en-US" sz="1400" dirty="0"/>
            </a:br>
            <a:r>
              <a:rPr lang="en-US" sz="1400" b="1" dirty="0"/>
              <a:t>Integration:</a:t>
            </a:r>
            <a:r>
              <a:rPr lang="en-US" sz="1400" dirty="0"/>
              <a:t> Clear API boundaries with external services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37EBCD-FF2C-B9C4-03A1-3E87BC6EC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8579" y="1825625"/>
            <a:ext cx="7614841" cy="4351338"/>
          </a:xfrm>
        </p:spPr>
      </p:pic>
    </p:spTree>
    <p:extLst>
      <p:ext uri="{BB962C8B-B14F-4D97-AF65-F5344CB8AC3E}">
        <p14:creationId xmlns:p14="http://schemas.microsoft.com/office/powerpoint/2010/main" val="1791407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4F06-D43D-0885-E3CB-701DE05C0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292225"/>
            <a:ext cx="10515600" cy="1325563"/>
          </a:xfrm>
        </p:spPr>
        <p:txBody>
          <a:bodyPr>
            <a:noAutofit/>
          </a:bodyPr>
          <a:lstStyle/>
          <a:p>
            <a:r>
              <a:rPr lang="en-US" sz="1200" b="1" dirty="0"/>
              <a:t>Analysis Engine (Three Analysis Types):</a:t>
            </a:r>
            <a:br>
              <a:rPr lang="en-US" sz="1200" dirty="0"/>
            </a:br>
            <a:r>
              <a:rPr lang="en-US" sz="1200" b="1" dirty="0"/>
              <a:t>OWASP Standards Analysis:</a:t>
            </a:r>
            <a:r>
              <a:rPr lang="en-US" sz="1200" dirty="0"/>
              <a:t> </a:t>
            </a:r>
            <a:br>
              <a:rPr lang="en-US" sz="1200" dirty="0"/>
            </a:br>
            <a:r>
              <a:rPr lang="en-US" sz="1200" dirty="0"/>
              <a:t>Uses specialized OWASP prompts</a:t>
            </a:r>
            <a:br>
              <a:rPr lang="en-US" sz="1200" dirty="0"/>
            </a:br>
            <a:r>
              <a:rPr lang="en-US" sz="1200" dirty="0"/>
              <a:t>Sends each source file to LLM with OWASP validation rules</a:t>
            </a:r>
            <a:br>
              <a:rPr lang="en-US" sz="1200" dirty="0"/>
            </a:br>
            <a:r>
              <a:rPr lang="en-US" sz="1200" b="1" dirty="0"/>
              <a:t>Company Standards Analysis:</a:t>
            </a:r>
            <a:r>
              <a:rPr lang="en-US" sz="1200" dirty="0"/>
              <a:t> </a:t>
            </a:r>
            <a:br>
              <a:rPr lang="en-US" sz="1200" dirty="0"/>
            </a:br>
            <a:r>
              <a:rPr lang="en-US" sz="1200" dirty="0"/>
              <a:t>Retrieves company standards from Confluence</a:t>
            </a:r>
            <a:br>
              <a:rPr lang="en-US" sz="1200" dirty="0"/>
            </a:br>
            <a:r>
              <a:rPr lang="en-US" sz="1200" dirty="0"/>
              <a:t>Uses OpenAI to summarize standards</a:t>
            </a:r>
            <a:br>
              <a:rPr lang="en-US" sz="1200" dirty="0"/>
            </a:br>
            <a:r>
              <a:rPr lang="en-US" sz="1200" dirty="0"/>
              <a:t>Creates specialized prompts for company-specific validation</a:t>
            </a:r>
            <a:br>
              <a:rPr lang="en-US" sz="1200" dirty="0"/>
            </a:br>
            <a:r>
              <a:rPr lang="en-US" sz="1200" b="1" dirty="0"/>
              <a:t>Scan Reports Analysis:</a:t>
            </a:r>
            <a:r>
              <a:rPr lang="en-US" sz="1200" dirty="0"/>
              <a:t> </a:t>
            </a:r>
            <a:br>
              <a:rPr lang="en-US" sz="1200" dirty="0"/>
            </a:br>
            <a:r>
              <a:rPr lang="en-US" sz="1200" dirty="0"/>
              <a:t>Processes uploaded scan reports</a:t>
            </a:r>
            <a:br>
              <a:rPr lang="en-US" sz="1200" dirty="0"/>
            </a:br>
            <a:r>
              <a:rPr lang="en-US" sz="1200" dirty="0"/>
              <a:t>LLM summarizes reports and identifies target files</a:t>
            </a:r>
            <a:br>
              <a:rPr lang="en-US" sz="1200" dirty="0"/>
            </a:br>
            <a:r>
              <a:rPr lang="en-US" sz="1200" dirty="0"/>
              <a:t>Performs targeted analysis based on scan findings</a:t>
            </a:r>
            <a:br>
              <a:rPr lang="en-US" sz="1200" dirty="0"/>
            </a:br>
            <a:endParaRPr lang="en-US" sz="1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35AFDA-F394-AADA-596B-556B41E80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2224239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71C57-4E31-BA31-8BE1-CE2EE61EF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12922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External Dependencies:</a:t>
            </a:r>
            <a:br>
              <a:rPr lang="en-US" dirty="0"/>
            </a:br>
            <a:r>
              <a:rPr lang="en-US" dirty="0"/>
              <a:t>GitHub API for repository access</a:t>
            </a:r>
            <a:br>
              <a:rPr lang="en-US" dirty="0"/>
            </a:br>
            <a:r>
              <a:rPr lang="en-US" dirty="0"/>
              <a:t>Confluence API for company standards</a:t>
            </a:r>
            <a:br>
              <a:rPr lang="en-US" dirty="0"/>
            </a:br>
            <a:r>
              <a:rPr lang="en-US" dirty="0"/>
              <a:t>OpenAI API for summarization</a:t>
            </a:r>
            <a:br>
              <a:rPr lang="en-US" dirty="0"/>
            </a:br>
            <a:r>
              <a:rPr lang="en-US" dirty="0"/>
              <a:t>LLM service providers for analysis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63B9A2-8FFB-3CCF-EC01-FF2B95437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8506" y="1825625"/>
            <a:ext cx="6654987" cy="4351338"/>
          </a:xfrm>
        </p:spPr>
      </p:pic>
    </p:spTree>
    <p:extLst>
      <p:ext uri="{BB962C8B-B14F-4D97-AF65-F5344CB8AC3E}">
        <p14:creationId xmlns:p14="http://schemas.microsoft.com/office/powerpoint/2010/main" val="248044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C7A06-11AF-6E66-CCF0-67603C604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FAFB2-CCCA-35E5-6C33-BD1C9CE9A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155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Threat Shielder</vt:lpstr>
      <vt:lpstr>Key Design Considerations Modularity: Each analysis type is independent, allowing for easy extension Scalability: Separate storage and processing layers Flexibility: Multiple input methods and analysis options Integration: Clear API boundaries with external services </vt:lpstr>
      <vt:lpstr>Analysis Engine (Three Analysis Types): OWASP Standards Analysis:  Uses specialized OWASP prompts Sends each source file to LLM with OWASP validation rules Company Standards Analysis:  Retrieves company standards from Confluence Uses OpenAI to summarize standards Creates specialized prompts for company-specific validation Scan Reports Analysis:  Processes uploaded scan reports LLM summarizes reports and identifies target files Performs targeted analysis based on scan findings </vt:lpstr>
      <vt:lpstr>External Dependencies: GitHub API for repository access Confluence API for company standards OpenAI API for summarization LLM service providers for analysis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7</cp:revision>
  <dcterms:created xsi:type="dcterms:W3CDTF">2025-06-17T13:15:37Z</dcterms:created>
  <dcterms:modified xsi:type="dcterms:W3CDTF">2025-06-17T17:18:15Z</dcterms:modified>
</cp:coreProperties>
</file>