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B4D6-B9A5-4797-BA22-E58B5EA52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198F-8728-46D1-9224-E06A4840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2071-B00E-4F55-B636-7668051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D29C-D289-4C18-B170-F4DC1720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73C7-BA15-4F10-B5C8-F6148BF3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114A-3D92-4277-B579-C872328E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73455-FA27-49BE-BFDB-7ED3A06E7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AC9C-18E5-4964-A6EF-896FFFE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45F3-BE96-4D40-BD3D-5BAADFB2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81DD-2BF2-4F31-ACC2-36A5248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4231F-F535-480F-8D78-2700BEB80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7872C-74A2-456B-8AFC-1734811BB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3D0F-D9FD-4304-A229-DB89931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FFD1-764F-4D4E-AAD4-65F2C580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EDD9-9B94-4D16-A54E-F7957852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E651-A9D3-4328-8E63-6898C384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7492-D249-4FAB-A71F-2B497B22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FE90-78EC-4F1D-B174-E4385F17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45FA-0FC5-465A-A1B5-41436B45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DB5D-F5A2-463B-A82A-5E44A9A6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8D6B-6FA9-4A48-B327-0730A9B8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E468-53BF-4CDC-AF20-FB591EE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CF136-D859-428A-B552-1A38FCDB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0C52-CB82-4F0F-98F9-E299374D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8A58-B96F-4C7D-88D0-102E085E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BF0-1027-498F-8AA3-BF220A4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88E6-69C2-4B80-83A9-D154D39F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9AFEF-E5C9-4D34-A911-B8E5119B0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14B7-F6AB-42C6-8EBE-1B5ACE3B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DB22-4FFD-4BA2-BBD3-8ACE79AA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13545-F247-4A1B-97B1-A021F757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3C2-6970-4A0F-A4FA-D459938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DA7E-BCF4-4E90-A47C-B4050BB6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2779B-7364-40C8-8030-70FA7786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8C84E-BDA6-401C-A52B-643599358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EE78F-A1C8-41DF-A5C7-B50E65478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4B346-E0BD-4418-9B03-ED724B55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E2FD-1401-4049-9193-DC37B1A9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7513-C903-4983-BD94-4A892237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DC20-9B27-4DC5-AA55-65B55E11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73C69-54C8-4B31-AABE-5BF058AB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B80FA-F787-46FC-BDF1-AC4F3E2E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F83F-F6C6-45C7-80C7-159130B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29CB6-BD2F-4C27-AF47-A0D88D03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B5CAE-EDB9-416D-9E08-010A1BC8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77D50-BF07-4449-B725-CA67ABD7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0C2-619D-4274-8BC7-99CF8CFB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5DAF-402A-48EA-9460-9026F240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D84BF-D632-4D5B-A84E-0F0EB9456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A57FC-0E12-4544-A4CA-94630D3A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09F88-E156-42C5-8EB8-4BD074CC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2880-A1ED-4AB8-AF0D-DE1E5949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C0B3-66FA-4B92-BAE3-177E8812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72450-5B64-49A0-ACD7-1A174715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DAEEA-A359-4E22-A5D5-C9304380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89EDF-F907-42EC-A234-8DE4E8B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C613F-0E4A-4C7E-A548-5F4491BF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27F89-E789-4251-9BBE-AE41CFD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AA29C-41A7-4FFA-AA9D-F6EEC0BC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EDFC-32DA-48DC-BB24-FE792896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341E-B520-4358-AB56-ACB07716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DB44-9BBA-4AFC-B4DC-F2244C5651C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2DAE-B013-41E2-9BBC-C8B68E6D2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01BC-399E-47D6-AD8D-B25CF2851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9179-C143-4CE5-BA4A-413E205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739A-0645-4017-906F-C704DB9BF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3EDDF-3178-4B6C-8623-02326967D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Mountain Resort Pricing</a:t>
            </a:r>
          </a:p>
        </p:txBody>
      </p:sp>
    </p:spTree>
    <p:extLst>
      <p:ext uri="{BB962C8B-B14F-4D97-AF65-F5344CB8AC3E}">
        <p14:creationId xmlns:p14="http://schemas.microsoft.com/office/powerpoint/2010/main" val="250443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54C8-C9CC-489C-BD15-26E1AC0F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4361-207D-4A3B-8D63-F724799E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optimal range for the ticket price which is aligned with pricing of other resorts. </a:t>
            </a:r>
          </a:p>
          <a:p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measures to reduce the costs on running the resort</a:t>
            </a:r>
            <a:r>
              <a:rPr lang="en-US" b="1" dirty="0"/>
              <a:t>.</a:t>
            </a:r>
            <a:endParaRPr lang="en-US" b="1" dirty="0">
              <a:solidFill>
                <a:schemeClr val="accent5"/>
              </a:solidFill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7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062D-36FA-4379-B24B-271DE6A3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14CA-7050-4BF3-A1F9-83F6E67F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weekend ticket price is $81. Our recommendation is to increase the price to $94</a:t>
            </a:r>
          </a:p>
          <a:p>
            <a:r>
              <a:rPr lang="en-US" dirty="0"/>
              <a:t>Increase the vertical drop by 150 feet lower down by adding a run and install additional chair lift here.</a:t>
            </a:r>
          </a:p>
          <a:p>
            <a:r>
              <a:rPr lang="en-US" dirty="0"/>
              <a:t>Close runs that are least used. It reduces support for ticket price and revenue.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0577-5F7F-4DB6-A4A7-C499A10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E073-D928-4502-A16B-2B867A52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predicted values is expected to be as close as $9 to real values in our test set.</a:t>
            </a:r>
          </a:p>
          <a:p>
            <a:r>
              <a:rPr lang="en-US" sz="1800" dirty="0"/>
              <a:t>The resort does not depend on which state it belong to</a:t>
            </a:r>
          </a:p>
          <a:p>
            <a:r>
              <a:rPr lang="en-US" sz="1800" dirty="0"/>
              <a:t>The main features that support the ticket prices are Vertical drop, snow making area, total number of chairs, fast squads, Runs and longest run.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B86A7-2A77-43C8-9B76-CDA03B8275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7775" y="3389616"/>
            <a:ext cx="4181272" cy="31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D3D9-4EC2-439F-BF34-BC6DF150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"/>
            <a:ext cx="10515600" cy="6040776"/>
          </a:xfrm>
        </p:spPr>
        <p:txBody>
          <a:bodyPr>
            <a:normAutofit/>
          </a:bodyPr>
          <a:lstStyle/>
          <a:p>
            <a:r>
              <a:rPr lang="en-US" sz="2000" dirty="0"/>
              <a:t>Prediction of ticket price and revenue if 350,000 visitors purchase 5 day ski ticket. </a:t>
            </a:r>
          </a:p>
          <a:p>
            <a:pPr marL="0" indent="0">
              <a:buNone/>
            </a:pPr>
            <a:r>
              <a:rPr lang="en-US" sz="2000" dirty="0"/>
              <a:t>     Suggest closing runs 5 or 8 or 11 that is least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E4351-DE75-4FC5-9341-0ABBEF6808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14709"/>
            <a:ext cx="5943600" cy="30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1416-47AD-4F73-9565-C94BFE7B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93" y="247678"/>
            <a:ext cx="10515600" cy="4351338"/>
          </a:xfrm>
        </p:spPr>
        <p:txBody>
          <a:bodyPr/>
          <a:lstStyle/>
          <a:p>
            <a:r>
              <a:rPr lang="en-US" sz="2400" dirty="0"/>
              <a:t>Training set of 40-50 is good enough for this model for future updates.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71CF5-8AE3-4D50-8A67-A5E87DBF79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3855" y="1491474"/>
            <a:ext cx="5030820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202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Guided Capstone</vt:lpstr>
      <vt:lpstr>Problem Identification</vt:lpstr>
      <vt:lpstr>Recommendation and Key findings</vt:lpstr>
      <vt:lpstr>Modelling results and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</dc:title>
  <dc:creator>Padma</dc:creator>
  <cp:lastModifiedBy>Padma</cp:lastModifiedBy>
  <cp:revision>10</cp:revision>
  <dcterms:created xsi:type="dcterms:W3CDTF">2020-10-15T17:11:28Z</dcterms:created>
  <dcterms:modified xsi:type="dcterms:W3CDTF">2020-10-16T13:00:19Z</dcterms:modified>
</cp:coreProperties>
</file>