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2308" y="1576013"/>
            <a:ext cx="4344156"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174052" y="337755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76899" y="343549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181473" y="458031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50324" y="4640981"/>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9870" y="1992551"/>
            <a:ext cx="4324418" cy="1323661"/>
          </a:xfrm>
          <a:prstGeom prst="rect">
            <a:avLst/>
          </a:prstGeom>
          <a:noFill/>
          <a:ln>
            <a:noFill/>
          </a:ln>
        </p:spPr>
        <p:txBody>
          <a:bodyPr spcFirstLastPara="1" wrap="square" lIns="91425" tIns="45700" rIns="91425" bIns="45700" anchor="t" anchorCtr="0">
            <a:noAutofit/>
          </a:bodyPr>
          <a:lstStyle/>
          <a:p>
            <a:pPr lvl="0"/>
            <a:r>
              <a:rPr lang="en-AU" sz="1200" b="1" dirty="0"/>
              <a:t>Nordic Sensing Company is a company that manufacture </a:t>
            </a:r>
            <a:r>
              <a:rPr lang="en-AU" sz="1200" b="1" dirty="0" err="1"/>
              <a:t>InSense</a:t>
            </a:r>
            <a:r>
              <a:rPr lang="en-AU" sz="1200" b="1" dirty="0"/>
              <a:t> sensor. There has been a spike a failure rate in pre-ship testing from 2% to 15%. This failure is happening since March. We need find the factors that attribute to this spike. There are massive orders and cause for failure needs to be determined before manufacturing.</a:t>
            </a:r>
            <a:endParaRPr sz="1200" dirty="0"/>
          </a:p>
        </p:txBody>
      </p:sp>
      <p:sp>
        <p:nvSpPr>
          <p:cNvPr id="35" name="Google Shape;35;p1"/>
          <p:cNvSpPr txBox="1"/>
          <p:nvPr/>
        </p:nvSpPr>
        <p:spPr>
          <a:xfrm>
            <a:off x="115874" y="3742080"/>
            <a:ext cx="4324418" cy="96606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i="0" u="none" strike="noStrike" cap="none" dirty="0">
                <a:solidFill>
                  <a:srgbClr val="000000"/>
                </a:solidFill>
                <a:latin typeface="Arial"/>
                <a:ea typeface="Arial"/>
                <a:cs typeface="Arial"/>
                <a:sym typeface="Arial"/>
              </a:rPr>
              <a:t>Success for this project – Identify the faulty machine or faulty machine parts and its supplier that cause the failure in sensors. Verify that when these culprits are removed or reduced, the failure rate is reduced to 5%  or below</a:t>
            </a:r>
            <a:endParaRPr sz="1200" b="1" i="0" u="none" strike="noStrike" cap="none" dirty="0">
              <a:solidFill>
                <a:schemeClr val="accent5"/>
              </a:solidFill>
              <a:latin typeface="Arial"/>
              <a:ea typeface="Arial"/>
              <a:cs typeface="Arial"/>
              <a:sym typeface="Arial"/>
            </a:endParaRPr>
          </a:p>
        </p:txBody>
      </p:sp>
      <p:sp>
        <p:nvSpPr>
          <p:cNvPr id="36" name="Google Shape;36;p1"/>
          <p:cNvSpPr txBox="1"/>
          <p:nvPr/>
        </p:nvSpPr>
        <p:spPr>
          <a:xfrm>
            <a:off x="162831" y="4922064"/>
            <a:ext cx="4324418" cy="16023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i="0" u="none" strike="noStrike" cap="none" dirty="0">
                <a:solidFill>
                  <a:srgbClr val="000000"/>
                </a:solidFill>
                <a:latin typeface="Arial"/>
                <a:ea typeface="Arial"/>
                <a:cs typeface="Arial"/>
                <a:sym typeface="Arial"/>
              </a:rPr>
              <a:t>The focus will be on </a:t>
            </a:r>
            <a:r>
              <a:rPr lang="en-AU" sz="1200" b="1" dirty="0"/>
              <a:t>deducting if any of these could be the reason for the decrease in quality of the product since March</a:t>
            </a:r>
          </a:p>
          <a:p>
            <a:pPr marL="171450" indent="-171450">
              <a:buFont typeface="Arial" panose="020B0604020202020204" pitchFamily="34" charset="0"/>
              <a:buChar char="•"/>
            </a:pPr>
            <a:r>
              <a:rPr lang="en-AU" sz="1200" b="1" dirty="0"/>
              <a:t>Faulty machines</a:t>
            </a:r>
          </a:p>
          <a:p>
            <a:pPr marL="171450" indent="-171450">
              <a:buFont typeface="Arial" panose="020B0604020202020204" pitchFamily="34" charset="0"/>
              <a:buChar char="•"/>
            </a:pPr>
            <a:r>
              <a:rPr lang="en-AU" sz="1200" b="1" dirty="0"/>
              <a:t>Faulty individual parts that are used in assembling  </a:t>
            </a:r>
            <a:r>
              <a:rPr lang="en-AU" sz="1200" b="1" dirty="0" err="1"/>
              <a:t>InSense</a:t>
            </a:r>
            <a:r>
              <a:rPr lang="en-AU" sz="1200" b="1" dirty="0"/>
              <a:t> sensors in manufacturing </a:t>
            </a:r>
          </a:p>
          <a:p>
            <a:pPr marL="171450" indent="-171450">
              <a:buFont typeface="Arial" panose="020B0604020202020204" pitchFamily="34" charset="0"/>
              <a:buChar char="•"/>
            </a:pPr>
            <a:r>
              <a:rPr lang="en-AU" sz="1200" b="1" dirty="0"/>
              <a:t>Association between the machines for it function effectively</a:t>
            </a:r>
          </a:p>
          <a:p>
            <a:pPr marL="171450" indent="-171450">
              <a:buFont typeface="Arial" panose="020B0604020202020204" pitchFamily="34" charset="0"/>
              <a:buChar char="•"/>
            </a:pPr>
            <a:endParaRPr lang="en-AU" sz="1200" b="1" dirty="0"/>
          </a:p>
          <a:p>
            <a:pPr marL="171450" indent="-171450">
              <a:buFont typeface="Arial" panose="020B0604020202020204" pitchFamily="34" charset="0"/>
              <a:buChar char="•"/>
            </a:pPr>
            <a:endParaRPr lang="en-AU" sz="1200" b="1" dirty="0"/>
          </a:p>
          <a:p>
            <a:pPr marL="171450" indent="-171450">
              <a:buFont typeface="Arial" panose="020B0604020202020204" pitchFamily="34" charset="0"/>
              <a:buChar char="•"/>
            </a:pPr>
            <a:endParaRPr lang="en-AU" sz="1200" b="1" dirty="0"/>
          </a:p>
          <a:p>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dirty="0"/>
              <a:t>The data available is less-only 20K rows. Limited availability of export . The data includes parts details that are only 2 quarters back. Any missing data about the main parts could also be a constraint.</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819582" y="5069807"/>
            <a:ext cx="4105482" cy="1081065"/>
          </a:xfrm>
          <a:prstGeom prst="rect">
            <a:avLst/>
          </a:prstGeom>
          <a:noFill/>
          <a:ln>
            <a:noFill/>
          </a:ln>
        </p:spPr>
        <p:txBody>
          <a:bodyPr spcFirstLastPara="1" wrap="square" lIns="91425" tIns="45700" rIns="91425" bIns="45700" anchor="t" anchorCtr="0">
            <a:noAutofit/>
          </a:bodyPr>
          <a:lstStyle/>
          <a:p>
            <a:pPr lvl="0"/>
            <a:r>
              <a:rPr lang="en-AU" sz="1200" b="1" i="0" u="none" strike="noStrike" cap="none" dirty="0">
                <a:solidFill>
                  <a:srgbClr val="000000"/>
                </a:solidFill>
                <a:latin typeface="Arial"/>
                <a:ea typeface="Arial"/>
                <a:cs typeface="Arial"/>
                <a:sym typeface="Arial"/>
              </a:rPr>
              <a:t>Data from cert (Excel format) which includes failed status, details of individual parts used in the assembly of </a:t>
            </a:r>
            <a:r>
              <a:rPr lang="en-AU" sz="1200" b="1" i="0" u="none" strike="noStrike" cap="none" dirty="0" err="1">
                <a:solidFill>
                  <a:srgbClr val="000000"/>
                </a:solidFill>
                <a:latin typeface="Arial"/>
                <a:ea typeface="Arial"/>
                <a:cs typeface="Arial"/>
                <a:sym typeface="Arial"/>
              </a:rPr>
              <a:t>InSense</a:t>
            </a:r>
            <a:r>
              <a:rPr lang="en-AU" sz="1200" b="1" i="0" u="none" strike="noStrike" cap="none" dirty="0">
                <a:solidFill>
                  <a:srgbClr val="000000"/>
                </a:solidFill>
                <a:latin typeface="Arial"/>
                <a:ea typeface="Arial"/>
                <a:cs typeface="Arial"/>
                <a:sym typeface="Arial"/>
              </a:rPr>
              <a:t> sensor, date of manufacturing of parts and sensors.</a:t>
            </a:r>
          </a:p>
          <a:p>
            <a:pPr lvl="0"/>
            <a:r>
              <a:rPr lang="en-AU" sz="1200" b="1" dirty="0"/>
              <a:t>There are 26 suppliers for the 7parts used in the sensor.</a:t>
            </a:r>
            <a:endParaRPr lang="en-AU" sz="1200" b="1" i="0" u="none" strike="noStrike" cap="none" dirty="0">
              <a:solidFill>
                <a:srgbClr val="000000"/>
              </a:solidFill>
              <a:latin typeface="Arial"/>
              <a:ea typeface="Arial"/>
              <a:cs typeface="Arial"/>
              <a:sym typeface="Arial"/>
            </a:endParaRPr>
          </a:p>
          <a:p>
            <a:pPr lvl="0"/>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i="0" u="none" strike="noStrike" cap="none" dirty="0">
                <a:solidFill>
                  <a:srgbClr val="000000"/>
                </a:solidFill>
                <a:latin typeface="Arial"/>
                <a:ea typeface="Arial"/>
                <a:cs typeface="Arial"/>
                <a:sym typeface="Arial"/>
              </a:rPr>
              <a:t>Tony Abraham – </a:t>
            </a:r>
            <a:r>
              <a:rPr lang="en-AU" sz="1200" b="1" i="0" u="none" strike="noStrike" cap="none" dirty="0" err="1">
                <a:solidFill>
                  <a:srgbClr val="000000"/>
                </a:solidFill>
                <a:latin typeface="Arial"/>
                <a:ea typeface="Arial"/>
                <a:cs typeface="Arial"/>
                <a:sym typeface="Arial"/>
              </a:rPr>
              <a:t>InSense</a:t>
            </a:r>
            <a:r>
              <a:rPr lang="en-AU" sz="1200" b="1" i="0" u="none" strike="noStrike" cap="none" dirty="0">
                <a:solidFill>
                  <a:srgbClr val="000000"/>
                </a:solidFill>
                <a:latin typeface="Arial"/>
                <a:ea typeface="Arial"/>
                <a:cs typeface="Arial"/>
                <a:sym typeface="Arial"/>
              </a:rPr>
              <a:t> VP</a:t>
            </a:r>
          </a:p>
          <a:p>
            <a:pPr marL="0" marR="0" lvl="0" indent="0" algn="l" rtl="0">
              <a:lnSpc>
                <a:spcPct val="100000"/>
              </a:lnSpc>
              <a:spcBef>
                <a:spcPts val="0"/>
              </a:spcBef>
              <a:spcAft>
                <a:spcPts val="0"/>
              </a:spcAft>
              <a:buNone/>
            </a:pPr>
            <a:r>
              <a:rPr lang="en-AU" sz="1200" b="1" dirty="0"/>
              <a:t>Otto Evans - </a:t>
            </a:r>
            <a:r>
              <a:rPr lang="en-AU" sz="1200" b="1" dirty="0" err="1"/>
              <a:t>Insense</a:t>
            </a:r>
            <a:r>
              <a:rPr lang="en-AU" sz="1200" b="1" dirty="0"/>
              <a:t> President</a:t>
            </a:r>
          </a:p>
          <a:p>
            <a:pPr marL="0" marR="0" lvl="0" indent="0" algn="l" rtl="0">
              <a:lnSpc>
                <a:spcPct val="100000"/>
              </a:lnSpc>
              <a:spcBef>
                <a:spcPts val="0"/>
              </a:spcBef>
              <a:spcAft>
                <a:spcPts val="0"/>
              </a:spcAft>
              <a:buNone/>
            </a:pPr>
            <a:r>
              <a:rPr lang="en-AU" sz="1200" b="1" dirty="0"/>
              <a:t>James </a:t>
            </a:r>
            <a:r>
              <a:rPr lang="en-AU" sz="1200" b="1" dirty="0" err="1"/>
              <a:t>Hansk</a:t>
            </a:r>
            <a:r>
              <a:rPr lang="en-AU" sz="1200" b="1" dirty="0"/>
              <a:t> –CEO</a:t>
            </a:r>
          </a:p>
          <a:p>
            <a:pPr marL="0" marR="0" lvl="0" indent="0" algn="l" rtl="0">
              <a:lnSpc>
                <a:spcPct val="100000"/>
              </a:lnSpc>
              <a:spcBef>
                <a:spcPts val="0"/>
              </a:spcBef>
              <a:spcAft>
                <a:spcPts val="0"/>
              </a:spcAft>
              <a:buNone/>
            </a:pPr>
            <a:r>
              <a:rPr lang="en-AU" sz="1200" b="1" dirty="0"/>
              <a:t>Jessica Jones</a:t>
            </a:r>
            <a:endParaRPr lang="en-AU" sz="1200" b="1" dirty="0">
              <a:solidFill>
                <a:schemeClr val="accent5"/>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0"/>
            <a:ext cx="8584648" cy="10192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Identify manufacturer or </a:t>
            </a:r>
            <a:r>
              <a:rPr lang="en-US" b="1" dirty="0"/>
              <a:t>p</a:t>
            </a:r>
            <a:r>
              <a:rPr lang="en-US" sz="1400" b="1" i="0" u="none" strike="noStrike" cap="none" dirty="0">
                <a:solidFill>
                  <a:srgbClr val="000000"/>
                </a:solidFill>
                <a:latin typeface="Arial"/>
                <a:ea typeface="Arial"/>
                <a:cs typeface="Arial"/>
                <a:sym typeface="Arial"/>
              </a:rPr>
              <a:t>arts supplier of </a:t>
            </a:r>
            <a:r>
              <a:rPr lang="en-US" sz="1400" b="1" i="0" u="none" strike="noStrike" cap="none" dirty="0" err="1">
                <a:solidFill>
                  <a:srgbClr val="000000"/>
                </a:solidFill>
                <a:latin typeface="Arial"/>
                <a:ea typeface="Arial"/>
                <a:cs typeface="Arial"/>
                <a:sym typeface="Arial"/>
              </a:rPr>
              <a:t>InSense</a:t>
            </a:r>
            <a:r>
              <a:rPr lang="en-US" sz="1400" b="1" i="0" u="none" strike="noStrike" cap="none" dirty="0">
                <a:solidFill>
                  <a:srgbClr val="000000"/>
                </a:solidFill>
                <a:latin typeface="Arial"/>
                <a:ea typeface="Arial"/>
                <a:cs typeface="Arial"/>
                <a:sym typeface="Arial"/>
              </a:rPr>
              <a:t> energy tracking sensor that cause sensor failures</a:t>
            </a:r>
            <a:r>
              <a:rPr lang="en-US" sz="1400" b="1" i="0" u="none" strike="noStrike" cap="none" dirty="0">
                <a:solidFill>
                  <a:schemeClr val="accent5"/>
                </a:solidFill>
                <a:latin typeface="Arial"/>
                <a:ea typeface="Arial"/>
                <a:cs typeface="Arial"/>
                <a:sym typeface="Arial"/>
              </a:rPr>
              <a:t> </a:t>
            </a:r>
            <a:r>
              <a:rPr lang="en-US" sz="1400" b="1" i="0" u="none" strike="noStrike" cap="none" dirty="0">
                <a:solidFill>
                  <a:srgbClr val="000000"/>
                </a:solidFill>
                <a:latin typeface="Arial"/>
                <a:ea typeface="Arial"/>
                <a:cs typeface="Arial"/>
                <a:sym typeface="Arial"/>
              </a:rPr>
              <a:t>in order to get failure rate to 5% or below, by one or more of the following.</a:t>
            </a:r>
          </a:p>
          <a:p>
            <a:pPr marL="342900" marR="0" lvl="0" indent="-342900" algn="l" rtl="0">
              <a:lnSpc>
                <a:spcPct val="100000"/>
              </a:lnSpc>
              <a:spcBef>
                <a:spcPts val="0"/>
              </a:spcBef>
              <a:spcAft>
                <a:spcPts val="0"/>
              </a:spcAft>
              <a:buClr>
                <a:srgbClr val="000000"/>
              </a:buClr>
              <a:buSzPts val="1400"/>
              <a:buFont typeface="Arial"/>
              <a:buAutoNum type="alphaLcPeriod"/>
            </a:pPr>
            <a:r>
              <a:rPr lang="en-US" b="1" dirty="0"/>
              <a:t>Faulty machine</a:t>
            </a:r>
          </a:p>
          <a:p>
            <a:pPr marL="342900" marR="0" lvl="0" indent="-342900" algn="l" rtl="0">
              <a:lnSpc>
                <a:spcPct val="100000"/>
              </a:lnSpc>
              <a:spcBef>
                <a:spcPts val="0"/>
              </a:spcBef>
              <a:spcAft>
                <a:spcPts val="0"/>
              </a:spcAft>
              <a:buClr>
                <a:srgbClr val="000000"/>
              </a:buClr>
              <a:buSzPts val="1400"/>
              <a:buFont typeface="Arial"/>
              <a:buAutoNum type="alphaLcPeriod"/>
            </a:pPr>
            <a:r>
              <a:rPr lang="en-US" b="1" dirty="0"/>
              <a:t>Faulty machine parts</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621</Words>
  <Application>Microsoft Office PowerPoint</Application>
  <PresentationFormat>On-screen Show (4:3)</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Padma</cp:lastModifiedBy>
  <cp:revision>26</cp:revision>
  <dcterms:modified xsi:type="dcterms:W3CDTF">2020-10-08T14:41:41Z</dcterms:modified>
</cp:coreProperties>
</file>