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08939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136826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Big Mountain Ski Resort provides Ski and snowboard to 350000 people every year. They recently installed an additional chair lift which increases their operation cost by $1,540,000. There is a suspicion that the resort can make more revenue is not capitalizing on it facilities enough. We need to find ways to increase its revenue. </a:t>
            </a: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77425" y="3499767"/>
            <a:ext cx="4324418" cy="155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By how much can Big Mountain capitalize on its facilities.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Criteria for success –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1" dirty="0"/>
              <a:t>Obtain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optimal </a:t>
            </a:r>
            <a:r>
              <a:rPr lang="en-AU" sz="1071" b="1" dirty="0"/>
              <a:t>ticket price range aligned with data that is in sync with other resorts in the country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that has maximum influence on the price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1" b="1" dirty="0"/>
              <a:t>Identify areas where </a:t>
            </a: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costs of running the resort can be reduced and by how much it can be lowered.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95751" y="5342881"/>
            <a:ext cx="4324418" cy="111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focus will be on estimating the ticket price for increasing the revenue a</a:t>
            </a:r>
            <a:r>
              <a:rPr lang="en-AU" sz="1071" b="1" dirty="0"/>
              <a:t>nd the steps needed to reduce the cost for running the resort. Data will be analysed and 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baseline of pricing will be considered only on the features provided in the data.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0" b="1" dirty="0"/>
              <a:t>To cut costs, we need to know the current operational and maintenance costs and its details of this Resort. Any missing data in the dataset will be a constraint to the solution.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0" b="1" dirty="0"/>
              <a:t>A csv file that has details of the different ski resorts in the United States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Jimmy Blackburn- Director of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Alesha Eisen – Database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CEO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21750" y="504624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optimal range for the ticket price which is aligned with pricing of other resorts. Also find </a:t>
            </a:r>
            <a:r>
              <a:rPr lang="en-AU" b="1" dirty="0"/>
              <a:t>measures if possible to reduce the costs on running the resort.</a:t>
            </a:r>
            <a:endParaRPr sz="1400" b="1" i="0" u="none" strike="noStrike" cap="none" dirty="0">
              <a:solidFill>
                <a:schemeClr val="accent5"/>
              </a:solidFill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596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Padma</cp:lastModifiedBy>
  <cp:revision>24</cp:revision>
  <dcterms:modified xsi:type="dcterms:W3CDTF">2020-10-08T14:48:58Z</dcterms:modified>
</cp:coreProperties>
</file>