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230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4052" y="337755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76899" y="343549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81473" y="458031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50324" y="4640981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39870" y="1992552"/>
            <a:ext cx="4324418" cy="1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200" b="1" dirty="0"/>
              <a:t>Nordic Sensing Company is manufacture </a:t>
            </a:r>
            <a:r>
              <a:rPr lang="en-AU" sz="1200" b="1" dirty="0" err="1"/>
              <a:t>InSense</a:t>
            </a:r>
            <a:r>
              <a:rPr lang="en-AU" sz="1200" b="1" dirty="0"/>
              <a:t> sensor. There has been a spike a failure rate in pre-ship testing from 2% to 15%. This failure is happening since March. We need find the factors that attribute to this spike. There are massive orders and this needs to be determined before a It could be faulty parts or poor manufacturing.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15874" y="3742080"/>
            <a:ext cx="4324418" cy="96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for this project – Find the manufacturer or parts supplier that cause the failure in sensors. Verifying that when these culprits are removed or reduced, the failure rate is reduced to 5%  or below</a:t>
            </a:r>
            <a:endParaRPr sz="1200" b="1" i="0" u="none" strike="noStrike" cap="none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62831" y="4922064"/>
            <a:ext cx="4324418" cy="112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focus will be on </a:t>
            </a:r>
            <a:r>
              <a:rPr lang="en-AU" sz="1200" b="1" dirty="0"/>
              <a:t>deducting  if any of these could be the reason for the decrease in quality of the product since March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 T</a:t>
            </a:r>
            <a:r>
              <a:rPr lang="en-AU" sz="1200" b="1" dirty="0"/>
              <a:t>he individual parts that are used in assembling  </a:t>
            </a:r>
            <a:r>
              <a:rPr lang="en-AU" sz="1200" b="1" dirty="0" err="1"/>
              <a:t>InSense</a:t>
            </a:r>
            <a:r>
              <a:rPr lang="en-AU" sz="1200" b="1" dirty="0"/>
              <a:t> sensors in manufacturing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b="1" dirty="0"/>
              <a:t>Poor manufacturing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b="1" dirty="0"/>
              <a:t>Factories that correspond to faulty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/>
              <a:t>The data available is less-only 20K rows. Limited availability of export . The data includes parts details that are only 2 quarters back.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819582" y="5069807"/>
            <a:ext cx="4105482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from cert (Excel format) which includes failed status, details of individual parts used in the assembly of </a:t>
            </a:r>
            <a:r>
              <a:rPr lang="en-AU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sensor, date of manufacturing of parts and sensors.</a:t>
            </a:r>
          </a:p>
          <a:p>
            <a:pPr lvl="0"/>
            <a:r>
              <a:rPr lang="en-AU" sz="1200" b="1" dirty="0"/>
              <a:t>There are 26 suppliers for the 7parts used in the sensor.</a:t>
            </a:r>
            <a:endParaRPr lang="en-AU"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Tony Abraham – </a:t>
            </a:r>
            <a:r>
              <a:rPr lang="en-AU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Otto Evans - </a:t>
            </a:r>
            <a:r>
              <a:rPr lang="en-AU" sz="1200" dirty="0" err="1"/>
              <a:t>Insense</a:t>
            </a:r>
            <a:r>
              <a:rPr lang="en-AU" sz="1200" dirty="0"/>
              <a:t> President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James </a:t>
            </a:r>
            <a:r>
              <a:rPr lang="en-AU" sz="1200" dirty="0" err="1"/>
              <a:t>Hansk</a:t>
            </a:r>
            <a:r>
              <a:rPr lang="en-AU" sz="1200" dirty="0"/>
              <a:t> –CEO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Jessica Jones </a:t>
            </a:r>
            <a:r>
              <a:rPr lang="en-AU" sz="1200" dirty="0">
                <a:solidFill>
                  <a:schemeClr val="accent5"/>
                </a:solidFill>
              </a:rPr>
              <a:t>- QA/QC Engineer (?)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manufacturer or </a:t>
            </a:r>
            <a:r>
              <a:rPr lang="en-US" b="1" dirty="0"/>
              <a:t>p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arts supplier of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energy tracking sensor that cause sensor failures (</a:t>
            </a:r>
            <a:r>
              <a:rPr lang="en-US" sz="14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by which day?)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get failure rate to 5% or below.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605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Padma</cp:lastModifiedBy>
  <cp:revision>21</cp:revision>
  <dcterms:modified xsi:type="dcterms:W3CDTF">2020-09-28T21:18:00Z</dcterms:modified>
</cp:coreProperties>
</file>