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08939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3682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Ski Resort provides Ski and snowboard to 350000 people every year. They recently installed an additional chair lift which increases their operation cost by $1,540,000. There is a suspicion that the resort can make more revenue is not capitalizing on it facilities enough. We need to find ways to increase its revenue. 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77425" y="3499767"/>
            <a:ext cx="4324418" cy="15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By how much can Big Mountain capitalize on its facilities.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success –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dirty="0"/>
              <a:t>Obtain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AU" sz="1071" b="1" dirty="0"/>
              <a:t>ticket price range whose minimum is at least higher than average price resorts of market segment for an adult which will help Big Mountain resort increase its revenue.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parameters needed to estimate the ticket price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b="1" dirty="0"/>
              <a:t>Find l</a:t>
            </a: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 of areas </a:t>
            </a:r>
            <a:r>
              <a:rPr lang="en-US" sz="1071" b="1" dirty="0"/>
              <a:t>where </a:t>
            </a: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costs of running the resort can be reduced and by how much it can be lowered.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95751" y="5342881"/>
            <a:ext cx="4324418" cy="11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will be on estimating the ticket price for increasing the revenue a</a:t>
            </a:r>
            <a:r>
              <a:rPr lang="en-AU" sz="1071" b="1" dirty="0"/>
              <a:t>nd the steps needed to reduce the cost for running the resort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/>
              <a:t>See </a:t>
            </a:r>
            <a:r>
              <a:rPr lang="en-AU" sz="1070" b="1" dirty="0"/>
              <a:t>key data sources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70" b="1" dirty="0"/>
              <a:t>To cut costs, we need to know the current operational and maintenance costs and its details of this Resort.</a:t>
            </a:r>
          </a:p>
          <a:p>
            <a:pPr lvl="0"/>
            <a:r>
              <a:rPr lang="en-AU" sz="1070" b="1" dirty="0"/>
              <a:t>A csv file that has details of the different ski resorts in the United States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Jimmy Blackburn-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– Database Manager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21750" y="504624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price value range for the ticket price which is greater than average price of resorts in market segment. Also find </a:t>
            </a:r>
            <a:r>
              <a:rPr lang="en-AU" b="1" dirty="0"/>
              <a:t>measures if possible to reduce the costs on running the resort.(</a:t>
            </a:r>
            <a:r>
              <a:rPr lang="en-AU" b="1" dirty="0">
                <a:solidFill>
                  <a:schemeClr val="accent5"/>
                </a:solidFill>
              </a:rPr>
              <a:t>How to select best price or what is the best price?)Should we include the resort name here?</a:t>
            </a:r>
            <a:endParaRPr sz="1400" b="1" i="0" u="none" strike="noStrike" cap="none" dirty="0">
              <a:solidFill>
                <a:schemeClr val="accent5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601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Padma</cp:lastModifiedBy>
  <cp:revision>20</cp:revision>
  <dcterms:modified xsi:type="dcterms:W3CDTF">2020-09-30T12:43:02Z</dcterms:modified>
</cp:coreProperties>
</file>