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13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52374" y="1524184"/>
            <a:ext cx="4444883" cy="4948405"/>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491628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510876" y="163603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08290" y="385423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863833"/>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42989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61973" y="449401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64109" y="1970335"/>
            <a:ext cx="4352811" cy="18344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50" b="1" dirty="0" err="1"/>
              <a:t>Monalco</a:t>
            </a:r>
            <a:r>
              <a:rPr lang="en-AU" sz="1050" b="1" dirty="0"/>
              <a:t> mining is an iron ore mining company which invests heavily on Ore crushers and its maintenance to maximize production of iron ore. There was a high demand for iron around the world earlier and so </a:t>
            </a:r>
            <a:r>
              <a:rPr lang="en-AU" sz="1050" b="1" dirty="0" err="1"/>
              <a:t>Monalco</a:t>
            </a:r>
            <a:r>
              <a:rPr lang="en-AU" sz="1050" b="1" dirty="0"/>
              <a:t> and other mining industries invested heavily in its operating costs. The investment has now reached a level where the supply has overtaken the demand forcing to reduce the price of iron ore. There is not much profit made which is the difference between operating costs and amount gained from selling the iron ore. In order to increase the profit, there is a need to reduce the operating costs.</a:t>
            </a:r>
          </a:p>
          <a:p>
            <a:pPr marL="0" marR="0" lvl="0" indent="0" algn="l" rtl="0">
              <a:lnSpc>
                <a:spcPct val="100000"/>
              </a:lnSpc>
              <a:spcBef>
                <a:spcPts val="0"/>
              </a:spcBef>
              <a:spcAft>
                <a:spcPts val="0"/>
              </a:spcAft>
              <a:buNone/>
            </a:pPr>
            <a:endParaRPr lang="en-AU"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AU"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dirty="0"/>
          </a:p>
        </p:txBody>
      </p:sp>
      <p:sp>
        <p:nvSpPr>
          <p:cNvPr id="35" name="Google Shape;35;p1"/>
          <p:cNvSpPr txBox="1"/>
          <p:nvPr/>
        </p:nvSpPr>
        <p:spPr>
          <a:xfrm>
            <a:off x="87220" y="4191948"/>
            <a:ext cx="4324418" cy="670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50" b="1" dirty="0"/>
              <a:t>Success for this project=Aligning a detailed spending expenditure plan to reduce the cost of crusher by 20% and potentially even more to increase the profit.</a:t>
            </a:r>
            <a:endParaRPr sz="105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210329" y="5157351"/>
            <a:ext cx="4324418" cy="11123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50" b="1" i="0" u="none" strike="noStrike" cap="none" dirty="0">
                <a:solidFill>
                  <a:srgbClr val="000000"/>
                </a:solidFill>
                <a:latin typeface="Arial"/>
                <a:ea typeface="Arial"/>
                <a:cs typeface="Arial"/>
                <a:sym typeface="Arial"/>
              </a:rPr>
              <a:t>Focus will be on the steps needed to reduce the expenditure on the maintenance of ore crushers. The maintenance is currently done every year which will be evaluated for every three years.</a:t>
            </a:r>
            <a:r>
              <a:rPr lang="en-AU" sz="1050" b="1" dirty="0"/>
              <a:t> Steps needed for reducing excessive wear and tear of the crusher. This does not include other factors that contribute to the cost of mining other than Ore crusher</a:t>
            </a:r>
            <a:r>
              <a:rPr lang="en-AU" sz="1070" dirty="0"/>
              <a:t>s</a:t>
            </a:r>
            <a:endParaRPr sz="107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50" b="1" dirty="0"/>
              <a:t>Face resistance from reliability engineering team</a:t>
            </a:r>
          </a:p>
          <a:p>
            <a:pPr marL="0" marR="0" lvl="0" indent="0" algn="l" rtl="0">
              <a:lnSpc>
                <a:spcPct val="100000"/>
              </a:lnSpc>
              <a:spcBef>
                <a:spcPts val="0"/>
              </a:spcBef>
              <a:spcAft>
                <a:spcPts val="0"/>
              </a:spcAft>
              <a:buNone/>
            </a:pPr>
            <a:r>
              <a:rPr lang="en-AU" sz="1050" b="1" i="0" u="none" strike="noStrike" cap="none" dirty="0">
                <a:solidFill>
                  <a:srgbClr val="000000"/>
                </a:solidFill>
                <a:latin typeface="Arial"/>
                <a:ea typeface="Arial"/>
                <a:cs typeface="Arial"/>
                <a:sym typeface="Arial"/>
              </a:rPr>
              <a:t>A maintenance needed for every 50,000 tons of ore processed by Ore crusher</a:t>
            </a:r>
            <a:r>
              <a:rPr lang="en-AU" sz="1050" b="1" i="0" u="none" strike="noStrike" cap="none">
                <a:solidFill>
                  <a:srgbClr val="000000"/>
                </a:solidFill>
                <a:latin typeface="Arial"/>
                <a:ea typeface="Arial"/>
                <a:cs typeface="Arial"/>
                <a:sym typeface="Arial"/>
              </a:rPr>
              <a:t>. </a:t>
            </a:r>
            <a:r>
              <a:rPr lang="en-AU" sz="1050" b="1"/>
              <a:t>The </a:t>
            </a:r>
            <a:r>
              <a:rPr lang="en-AU" sz="1050" b="1" dirty="0"/>
              <a:t>log that are provided may not cover all data needed for the solution.</a:t>
            </a:r>
            <a:endParaRPr lang="en-AU" sz="105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16921" y="4765629"/>
            <a:ext cx="4324418" cy="1653559"/>
          </a:xfrm>
          <a:prstGeom prst="rect">
            <a:avLst/>
          </a:prstGeom>
          <a:noFill/>
          <a:ln>
            <a:noFill/>
          </a:ln>
        </p:spPr>
        <p:txBody>
          <a:bodyPr spcFirstLastPara="1" wrap="square" lIns="91425" tIns="45700" rIns="91425" bIns="45700" anchor="t" anchorCtr="0">
            <a:noAutofit/>
          </a:bodyPr>
          <a:lstStyle/>
          <a:p>
            <a:r>
              <a:rPr lang="en-US" sz="1050" b="1" dirty="0"/>
              <a:t>Data Historian - This includes information on how many tones of Iron Ore we have processed with the ore crushers.</a:t>
            </a:r>
          </a:p>
          <a:p>
            <a:r>
              <a:rPr lang="en-US" sz="1050" b="1" dirty="0"/>
              <a:t>2. Ellipse - This includes information on the old work orders that used to be raised for the equipment, before our upgrade to SAP.</a:t>
            </a:r>
          </a:p>
          <a:p>
            <a:r>
              <a:rPr lang="en-US" sz="1050" b="1" dirty="0"/>
              <a:t>3. SAP - equipment logs and work order requests that have been raised for maintenance work for our ore crushers and other pieces of equipment</a:t>
            </a:r>
          </a:p>
          <a:p>
            <a:r>
              <a:rPr lang="en-US" sz="1050" b="1" dirty="0"/>
              <a:t>4. T3000 DCS – Sends raw streaming data on vibrations, temperature, and the humidity of the ore crushed to Data Historian</a:t>
            </a:r>
            <a:endParaRPr sz="105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218029"/>
          </a:xfrm>
          <a:prstGeom prst="rect">
            <a:avLst/>
          </a:prstGeom>
          <a:noFill/>
          <a:ln>
            <a:noFill/>
          </a:ln>
        </p:spPr>
        <p:txBody>
          <a:bodyPr spcFirstLastPara="1" wrap="square" lIns="91425" tIns="45700" rIns="91425" bIns="45700" anchor="t" anchorCtr="0">
            <a:noAutofit/>
          </a:bodyPr>
          <a:lstStyle/>
          <a:p>
            <a:r>
              <a:rPr lang="en-US" sz="1050" b="1" dirty="0"/>
              <a:t>Chanel Adams – Reliability Engineer, Jonas Richards – Asset Integrity Manager, Bruce</a:t>
            </a:r>
          </a:p>
          <a:p>
            <a:r>
              <a:rPr lang="en-US" sz="1050" b="1" dirty="0"/>
              <a:t>Banner – Maintenance SME, Jane </a:t>
            </a:r>
            <a:r>
              <a:rPr lang="en-US" sz="1050" b="1" dirty="0" err="1"/>
              <a:t>Steere</a:t>
            </a:r>
            <a:r>
              <a:rPr lang="en-US" sz="1050" b="1" dirty="0"/>
              <a:t> - Principal Maintenance, Fargo Williams </a:t>
            </a:r>
            <a:r>
              <a:rPr lang="fr-FR" sz="1050" b="1" dirty="0"/>
              <a:t>– Change Manager, Tara Starr - Maintenance SME</a:t>
            </a:r>
            <a:endParaRPr sz="105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314802" y="611164"/>
            <a:ext cx="8584648" cy="843622"/>
          </a:xfrm>
          <a:prstGeom prst="rect">
            <a:avLst/>
          </a:prstGeom>
          <a:noFill/>
          <a:ln>
            <a:noFill/>
          </a:ln>
        </p:spPr>
        <p:txBody>
          <a:bodyPr spcFirstLastPara="1" wrap="square" lIns="91425" tIns="45700" rIns="91425" bIns="45700" anchor="t" anchorCtr="0">
            <a:noAutofit/>
          </a:bodyPr>
          <a:lstStyle/>
          <a:p>
            <a:pPr lvl="0">
              <a:buSzPts val="1400"/>
            </a:pPr>
            <a:r>
              <a:rPr lang="en-AU" b="1" dirty="0"/>
              <a:t>How should </a:t>
            </a:r>
            <a:r>
              <a:rPr lang="en-AU" b="1" dirty="0" err="1"/>
              <a:t>Monalco</a:t>
            </a:r>
            <a:r>
              <a:rPr lang="en-AU" b="1" dirty="0"/>
              <a:t> Mining make changes by the end of current financial year  in order to reduce the annual maintenance expenditure of ore crushers by at least 20%</a:t>
            </a:r>
            <a:endParaRPr lang="en-AU"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11550</TotalTime>
  <Words>735</Words>
  <Application>Microsoft Office PowerPoint</Application>
  <PresentationFormat>On-screen Show (4:3)</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Padma</cp:lastModifiedBy>
  <cp:revision>22</cp:revision>
  <dcterms:modified xsi:type="dcterms:W3CDTF">2020-09-24T14:15:23Z</dcterms:modified>
</cp:coreProperties>
</file>