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7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948405"/>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916284"/>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42989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61973" y="449401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250346" y="2049888"/>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err="1"/>
              <a:t>Monalco</a:t>
            </a:r>
            <a:r>
              <a:rPr lang="en-AU" sz="1070" b="1" dirty="0"/>
              <a:t> mining is an iron ore mining company which invests heavily on Ore crushers and its maintenance to maximize production of iron ore. Recently since the ore prices have reduced it breaks even with the maintenance costs and hence there is not much profit. </a:t>
            </a:r>
            <a:endParaRPr lang="en-AU" sz="107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dirty="0"/>
          </a:p>
        </p:txBody>
      </p:sp>
      <p:sp>
        <p:nvSpPr>
          <p:cNvPr id="35" name="Google Shape;35;p1"/>
          <p:cNvSpPr txBox="1"/>
          <p:nvPr/>
        </p:nvSpPr>
        <p:spPr>
          <a:xfrm>
            <a:off x="103133" y="3539005"/>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Success for this project=Aligning a detailed spending expenditure plan to achieve $24M in the annual expenditure.</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Focus will be on the steps needed to reduce the expenditure on the maintenance of ore crushers. This does not include other factors that contribute to the cost of mining other than Ore crushers. </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Face resistance from reliability engineering team</a:t>
            </a:r>
          </a:p>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A maintenance needed for every 50,000 tons of ore processed by Ore crusher</a:t>
            </a:r>
          </a:p>
          <a:p>
            <a:pPr marL="0" marR="0" lvl="0" indent="0" algn="l" rtl="0">
              <a:lnSpc>
                <a:spcPct val="100000"/>
              </a:lnSpc>
              <a:spcBef>
                <a:spcPts val="0"/>
              </a:spcBef>
              <a:spcAft>
                <a:spcPts val="0"/>
              </a:spcAft>
              <a:buNone/>
            </a:pPr>
            <a:endParaRPr lang="en-AU" sz="1070" b="1" dirty="0"/>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16921" y="4765629"/>
            <a:ext cx="4324418" cy="1653559"/>
          </a:xfrm>
          <a:prstGeom prst="rect">
            <a:avLst/>
          </a:prstGeom>
          <a:noFill/>
          <a:ln>
            <a:noFill/>
          </a:ln>
        </p:spPr>
        <p:txBody>
          <a:bodyPr spcFirstLastPara="1" wrap="square" lIns="91425" tIns="45700" rIns="91425" bIns="45700" anchor="t" anchorCtr="0">
            <a:noAutofit/>
          </a:bodyPr>
          <a:lstStyle/>
          <a:p>
            <a:r>
              <a:rPr lang="en-US" sz="1070" dirty="0"/>
              <a:t>Data Historian - This includes information on how many tones of Iron Ore we have processed with the ore crushers.</a:t>
            </a:r>
          </a:p>
          <a:p>
            <a:r>
              <a:rPr lang="en-US" sz="1070" dirty="0"/>
              <a:t>2. Ellipse - This includes information on the old work orders that used to be raised for the equipment, before our upgrade to SAP.</a:t>
            </a:r>
          </a:p>
          <a:p>
            <a:r>
              <a:rPr lang="en-US" sz="1070" dirty="0"/>
              <a:t>3. SAP - equipment logs and work order requests that have been raised for maintenance work for our ore crushers and other pieces of equipment</a:t>
            </a:r>
          </a:p>
          <a:p>
            <a:r>
              <a:rPr lang="en-US" sz="1070" dirty="0"/>
              <a:t>4. T3000 DCS – Sends raw streaming data on vibrations, temperature, and the humidity of the ore crushed to Data Historian</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218029"/>
          </a:xfrm>
          <a:prstGeom prst="rect">
            <a:avLst/>
          </a:prstGeom>
          <a:noFill/>
          <a:ln>
            <a:noFill/>
          </a:ln>
        </p:spPr>
        <p:txBody>
          <a:bodyPr spcFirstLastPara="1" wrap="square" lIns="91425" tIns="45700" rIns="91425" bIns="45700" anchor="t" anchorCtr="0">
            <a:noAutofit/>
          </a:bodyPr>
          <a:lstStyle/>
          <a:p>
            <a:r>
              <a:rPr lang="en-US" sz="1070" dirty="0"/>
              <a:t>Chanel Adams – Reliability Engineer, Jonas Richards – Asset Integrity Manager, Bruce</a:t>
            </a:r>
          </a:p>
          <a:p>
            <a:r>
              <a:rPr lang="en-US" sz="1070" dirty="0"/>
              <a:t>Banner – Maintenance SME, Jane </a:t>
            </a:r>
            <a:r>
              <a:rPr lang="en-US" sz="1070" dirty="0" err="1"/>
              <a:t>Steere</a:t>
            </a:r>
            <a:r>
              <a:rPr lang="en-US" sz="1070" dirty="0"/>
              <a:t> - Principal Maintenance, Fargo Williams </a:t>
            </a:r>
            <a:r>
              <a:rPr lang="fr-FR" sz="1070" dirty="0"/>
              <a:t>– Change Manager, Tara Starr - Maintenance SME</a:t>
            </a:r>
            <a:endParaRPr sz="107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314802" y="611164"/>
            <a:ext cx="8584648" cy="843622"/>
          </a:xfrm>
          <a:prstGeom prst="rect">
            <a:avLst/>
          </a:prstGeom>
          <a:noFill/>
          <a:ln>
            <a:noFill/>
          </a:ln>
        </p:spPr>
        <p:txBody>
          <a:bodyPr spcFirstLastPara="1" wrap="square" lIns="91425" tIns="45700" rIns="91425" bIns="45700" anchor="t" anchorCtr="0">
            <a:noAutofit/>
          </a:bodyPr>
          <a:lstStyle/>
          <a:p>
            <a:pPr lvl="0">
              <a:buSzPts val="1400"/>
            </a:pPr>
            <a:r>
              <a:rPr lang="en-AU" b="1" dirty="0"/>
              <a:t>How should </a:t>
            </a:r>
            <a:r>
              <a:rPr lang="en-AU" b="1" dirty="0" err="1"/>
              <a:t>Monalco</a:t>
            </a:r>
            <a:r>
              <a:rPr lang="en-AU" b="1" dirty="0"/>
              <a:t> Mining make changes by the end of current financial year  in order to reduce the annual maintenance expenditure of ore crushers less than $30M (or $24M)</a:t>
            </a:r>
            <a:endParaRPr lang="en-AU"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11465</TotalTime>
  <Words>622</Words>
  <Application>Microsoft Office PowerPoint</Application>
  <PresentationFormat>On-screen Show (4:3)</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Padma</cp:lastModifiedBy>
  <cp:revision>12</cp:revision>
  <dcterms:modified xsi:type="dcterms:W3CDTF">2020-09-10T14:02:48Z</dcterms:modified>
</cp:coreProperties>
</file>