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2.jpeg" ContentType="image/jpeg"/>
  <Override PartName="/ppt/media/image13.png" ContentType="image/png"/>
  <Override PartName="/ppt/media/image11.png" ContentType="image/png"/>
  <Override PartName="/ppt/media/image16.png" ContentType="image/png"/>
  <Override PartName="/ppt/media/image1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jpeg" ContentType="image/jpeg"/>
  <Override PartName="/ppt/media/image14.jpeg" ContentType="image/jpeg"/>
  <Override PartName="/ppt/media/image8.png" ContentType="image/png"/>
  <Override PartName="/ppt/media/image7.png" ContentType="image/png"/>
  <Override PartName="/ppt/media/image9.png" ContentType="image/png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</a:t>
            </a:r>
            <a:r>
              <a:rPr b="0" lang="en-IN" sz="4400" spc="-1" strike="noStrike">
                <a:latin typeface="Arial"/>
              </a:rPr>
              <a:t>edit the </a:t>
            </a:r>
            <a:r>
              <a:rPr b="0" lang="en-IN" sz="4400" spc="-1" strike="noStrike">
                <a:latin typeface="Arial"/>
              </a:rPr>
              <a:t>title </a:t>
            </a:r>
            <a:r>
              <a:rPr b="0" lang="en-IN" sz="4400" spc="-1" strike="noStrike">
                <a:latin typeface="Arial"/>
              </a:rPr>
              <a:t>text </a:t>
            </a:r>
            <a:r>
              <a:rPr b="0" lang="en-IN" sz="4400" spc="-1" strike="noStrike">
                <a:latin typeface="Arial"/>
              </a:rPr>
              <a:t>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</a:t>
            </a:r>
            <a:r>
              <a:rPr b="0" lang="en-IN" sz="4400" spc="-1" strike="noStrike">
                <a:latin typeface="Arial"/>
              </a:rPr>
              <a:t>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9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github.com/padmapedapolu693/Padma-Pedapolu.git" TargetMode="External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jpe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1"/>
          <p:cNvGrpSpPr/>
          <p:nvPr/>
        </p:nvGrpSpPr>
        <p:grpSpPr>
          <a:xfrm>
            <a:off x="743040" y="1104840"/>
            <a:ext cx="1742040" cy="1332720"/>
            <a:chOff x="743040" y="1104840"/>
            <a:chExt cx="1742040" cy="1332720"/>
          </a:xfrm>
        </p:grpSpPr>
        <p:sp>
          <p:nvSpPr>
            <p:cNvPr id="97" name="CustomShape 2"/>
            <p:cNvSpPr/>
            <p:nvPr/>
          </p:nvSpPr>
          <p:spPr>
            <a:xfrm>
              <a:off x="743040" y="1380960"/>
              <a:ext cx="1227960" cy="1056600"/>
            </a:xfrm>
            <a:custGeom>
              <a:avLst/>
              <a:gd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" name="CustomShape 3"/>
            <p:cNvSpPr/>
            <p:nvPr/>
          </p:nvSpPr>
          <p:spPr>
            <a:xfrm>
              <a:off x="1838160" y="1104840"/>
              <a:ext cx="646920" cy="561240"/>
            </a:xfrm>
            <a:custGeom>
              <a:avLst/>
              <a:gd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9" name="CustomShape 4"/>
          <p:cNvSpPr/>
          <p:nvPr/>
        </p:nvSpPr>
        <p:spPr>
          <a:xfrm>
            <a:off x="3753000" y="1190520"/>
            <a:ext cx="1666080" cy="1437480"/>
          </a:xfrm>
          <a:custGeom>
            <a:avLst/>
            <a:gd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5"/>
          <p:cNvSpPr/>
          <p:nvPr/>
        </p:nvSpPr>
        <p:spPr>
          <a:xfrm>
            <a:off x="3800520" y="5229360"/>
            <a:ext cx="723240" cy="618480"/>
          </a:xfrm>
          <a:custGeom>
            <a:avLst/>
            <a:gd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6"/>
          <p:cNvSpPr/>
          <p:nvPr/>
        </p:nvSpPr>
        <p:spPr>
          <a:xfrm>
            <a:off x="3195720" y="2067480"/>
            <a:ext cx="5799960" cy="116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noAutofit/>
          </a:bodyPr>
          <a:p>
            <a:pPr marL="3213720">
              <a:lnSpc>
                <a:spcPct val="100000"/>
              </a:lnSpc>
              <a:spcBef>
                <a:spcPts val="130"/>
              </a:spcBef>
            </a:pPr>
            <a:r>
              <a:rPr b="0" lang="en-US" sz="3200" spc="9" strike="noStrike">
                <a:solidFill>
                  <a:srgbClr val="000000"/>
                </a:solidFill>
                <a:latin typeface="Trebuchet MS"/>
              </a:rPr>
              <a:t>Padma Pedapolu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02" name="CustomShape 7"/>
          <p:cNvSpPr/>
          <p:nvPr/>
        </p:nvSpPr>
        <p:spPr>
          <a:xfrm>
            <a:off x="6624000" y="3888000"/>
            <a:ext cx="2007360" cy="74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2400" spc="7" strike="noStrike">
                <a:solidFill>
                  <a:srgbClr val="2d936b"/>
                </a:solidFill>
                <a:latin typeface="Trebuchet MS"/>
                <a:ea typeface="DejaVu Sans"/>
              </a:rPr>
              <a:t>Final</a:t>
            </a:r>
            <a:r>
              <a:rPr b="1" lang="en-US" sz="2400" spc="-165" strike="noStrike">
                <a:solidFill>
                  <a:srgbClr val="2d936b"/>
                </a:solidFill>
                <a:latin typeface="Trebuchet MS"/>
                <a:ea typeface="DejaVu Sans"/>
              </a:rPr>
              <a:t> </a:t>
            </a:r>
            <a:r>
              <a:rPr b="1" lang="en-US" sz="2400" spc="-7" strike="noStrike">
                <a:solidFill>
                  <a:srgbClr val="2d936b"/>
                </a:solidFill>
                <a:latin typeface="Trebuchet MS"/>
                <a:ea typeface="DejaVu Sans"/>
              </a:rPr>
              <a:t>Project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103" name="object 9" descr=""/>
          <p:cNvPicPr/>
          <p:nvPr/>
        </p:nvPicPr>
        <p:blipFill>
          <a:blip r:embed="rId1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104" name="CustomShape 8"/>
          <p:cNvSpPr/>
          <p:nvPr/>
        </p:nvSpPr>
        <p:spPr>
          <a:xfrm>
            <a:off x="739800" y="6473160"/>
            <a:ext cx="1798200" cy="34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12600">
              <a:lnSpc>
                <a:spcPct val="100000"/>
              </a:lnSpc>
              <a:spcBef>
                <a:spcPts val="54"/>
              </a:spcBef>
            </a:pPr>
            <a:r>
              <a:rPr b="0" lang="en-US" sz="1100" spc="15" strike="noStrike">
                <a:solidFill>
                  <a:srgbClr val="2d83c3"/>
                </a:solidFill>
                <a:latin typeface="Trebuchet MS"/>
                <a:ea typeface="DejaVu Sans"/>
              </a:rPr>
              <a:t>3/21/202</a:t>
            </a:r>
            <a:r>
              <a:rPr b="0" lang="en-US" sz="1100" spc="7" strike="noStrike">
                <a:solidFill>
                  <a:srgbClr val="2d83c3"/>
                </a:solidFill>
                <a:latin typeface="Trebuchet MS"/>
                <a:ea typeface="DejaVu Sans"/>
              </a:rPr>
              <a:t>4</a:t>
            </a:r>
            <a:r>
              <a:rPr b="0" lang="en-US" sz="1100" spc="-1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0" lang="en-US" sz="1100" spc="126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lang="en-US" sz="1100" spc="46" strike="noStrike">
                <a:solidFill>
                  <a:srgbClr val="2d83c3"/>
                </a:solidFill>
                <a:latin typeface="Trebuchet MS"/>
                <a:ea typeface="DejaVu Sans"/>
              </a:rPr>
              <a:t>A</a:t>
            </a:r>
            <a:r>
              <a:rPr b="1" lang="en-US" sz="1100" spc="9" strike="noStrike">
                <a:solidFill>
                  <a:srgbClr val="2d83c3"/>
                </a:solidFill>
                <a:latin typeface="Trebuchet MS"/>
                <a:ea typeface="DejaVu Sans"/>
              </a:rPr>
              <a:t>nnu</a:t>
            </a:r>
            <a:r>
              <a:rPr b="1" lang="en-US" sz="1100" spc="7" strike="noStrike">
                <a:solidFill>
                  <a:srgbClr val="2d83c3"/>
                </a:solidFill>
                <a:latin typeface="Trebuchet MS"/>
                <a:ea typeface="DejaVu Sans"/>
              </a:rPr>
              <a:t>al</a:t>
            </a:r>
            <a:r>
              <a:rPr b="1" lang="en-US" sz="1100" spc="-140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lang="en-US" sz="1100" spc="-1" strike="noStrike">
                <a:solidFill>
                  <a:srgbClr val="2d83c3"/>
                </a:solidFill>
                <a:latin typeface="Trebuchet MS"/>
                <a:ea typeface="DejaVu Sans"/>
              </a:rPr>
              <a:t>R</a:t>
            </a:r>
            <a:r>
              <a:rPr b="1" lang="en-US" sz="1100" spc="29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lang="en-US" sz="1100" spc="86" strike="noStrike">
                <a:solidFill>
                  <a:srgbClr val="2d83c3"/>
                </a:solidFill>
                <a:latin typeface="Trebuchet MS"/>
                <a:ea typeface="DejaVu Sans"/>
              </a:rPr>
              <a:t>v</a:t>
            </a:r>
            <a:r>
              <a:rPr b="1" lang="en-US" sz="1100" spc="-35" strike="noStrike">
                <a:solidFill>
                  <a:srgbClr val="2d83c3"/>
                </a:solidFill>
                <a:latin typeface="Trebuchet MS"/>
                <a:ea typeface="DejaVu Sans"/>
              </a:rPr>
              <a:t>i</a:t>
            </a:r>
            <a:r>
              <a:rPr b="1" lang="en-US" sz="1100" spc="29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lang="en-US" sz="1100" spc="9" strike="noStrike">
                <a:solidFill>
                  <a:srgbClr val="2d83c3"/>
                </a:solidFill>
                <a:latin typeface="Trebuchet MS"/>
                <a:ea typeface="DejaVu Sans"/>
              </a:rPr>
              <a:t>w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05" name="CustomShape 9"/>
          <p:cNvSpPr/>
          <p:nvPr/>
        </p:nvSpPr>
        <p:spPr>
          <a:xfrm>
            <a:off x="11353320" y="6473160"/>
            <a:ext cx="150480" cy="398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no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9B8E669C-73AC-4471-96EC-BE553BB110B8}" type="slidenum">
              <a:rPr b="0" lang="en-US" sz="1100" spc="7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752400" y="6486120"/>
            <a:ext cx="1773000" cy="32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276"/>
              </a:lnSpc>
            </a:pPr>
            <a:r>
              <a:rPr b="0" lang="en-US" sz="1100" spc="15" strike="noStrike">
                <a:solidFill>
                  <a:srgbClr val="2d83c3"/>
                </a:solidFill>
                <a:latin typeface="Trebuchet MS"/>
                <a:ea typeface="DejaVu Sans"/>
              </a:rPr>
              <a:t>3/21/202</a:t>
            </a:r>
            <a:r>
              <a:rPr b="0" lang="en-US" sz="1100" spc="7" strike="noStrike">
                <a:solidFill>
                  <a:srgbClr val="2d83c3"/>
                </a:solidFill>
                <a:latin typeface="Trebuchet MS"/>
                <a:ea typeface="DejaVu Sans"/>
              </a:rPr>
              <a:t>4</a:t>
            </a:r>
            <a:r>
              <a:rPr b="0" lang="en-US" sz="1100" spc="-1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0" lang="en-US" sz="1100" spc="126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lang="en-US" sz="1100" spc="46" strike="noStrike">
                <a:solidFill>
                  <a:srgbClr val="2d83c3"/>
                </a:solidFill>
                <a:latin typeface="Trebuchet MS"/>
                <a:ea typeface="DejaVu Sans"/>
              </a:rPr>
              <a:t>A</a:t>
            </a:r>
            <a:r>
              <a:rPr b="1" lang="en-US" sz="1100" spc="9" strike="noStrike">
                <a:solidFill>
                  <a:srgbClr val="2d83c3"/>
                </a:solidFill>
                <a:latin typeface="Trebuchet MS"/>
                <a:ea typeface="DejaVu Sans"/>
              </a:rPr>
              <a:t>nnu</a:t>
            </a:r>
            <a:r>
              <a:rPr b="1" lang="en-US" sz="1100" spc="7" strike="noStrike">
                <a:solidFill>
                  <a:srgbClr val="2d83c3"/>
                </a:solidFill>
                <a:latin typeface="Trebuchet MS"/>
                <a:ea typeface="DejaVu Sans"/>
              </a:rPr>
              <a:t>al</a:t>
            </a:r>
            <a:r>
              <a:rPr b="1" lang="en-US" sz="1100" spc="-140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lang="en-US" sz="1100" spc="-1" strike="noStrike">
                <a:solidFill>
                  <a:srgbClr val="2d83c3"/>
                </a:solidFill>
                <a:latin typeface="Trebuchet MS"/>
                <a:ea typeface="DejaVu Sans"/>
              </a:rPr>
              <a:t>R</a:t>
            </a:r>
            <a:r>
              <a:rPr b="1" lang="en-US" sz="1100" spc="29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lang="en-US" sz="1100" spc="86" strike="noStrike">
                <a:solidFill>
                  <a:srgbClr val="2d83c3"/>
                </a:solidFill>
                <a:latin typeface="Trebuchet MS"/>
                <a:ea typeface="DejaVu Sans"/>
              </a:rPr>
              <a:t>v</a:t>
            </a:r>
            <a:r>
              <a:rPr b="1" lang="en-US" sz="1100" spc="-35" strike="noStrike">
                <a:solidFill>
                  <a:srgbClr val="2d83c3"/>
                </a:solidFill>
                <a:latin typeface="Trebuchet MS"/>
                <a:ea typeface="DejaVu Sans"/>
              </a:rPr>
              <a:t>i</a:t>
            </a:r>
            <a:r>
              <a:rPr b="1" lang="en-US" sz="1100" spc="29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lang="en-US" sz="1100" spc="9" strike="noStrike">
                <a:solidFill>
                  <a:srgbClr val="2d83c3"/>
                </a:solidFill>
                <a:latin typeface="Trebuchet MS"/>
                <a:ea typeface="DejaVu Sans"/>
              </a:rPr>
              <a:t>w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3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4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1" name="object 6" descr=""/>
          <p:cNvPicPr/>
          <p:nvPr/>
        </p:nvPicPr>
        <p:blipFill>
          <a:blip r:embed="rId1"/>
          <a:stretch/>
        </p:blipFill>
        <p:spPr>
          <a:xfrm>
            <a:off x="1666800" y="6467400"/>
            <a:ext cx="75600" cy="177120"/>
          </a:xfrm>
          <a:prstGeom prst="rect">
            <a:avLst/>
          </a:prstGeom>
          <a:ln>
            <a:noFill/>
          </a:ln>
        </p:spPr>
      </p:pic>
      <p:sp>
        <p:nvSpPr>
          <p:cNvPr id="222" name="CustomShape 5"/>
          <p:cNvSpPr/>
          <p:nvPr/>
        </p:nvSpPr>
        <p:spPr>
          <a:xfrm>
            <a:off x="755280" y="385560"/>
            <a:ext cx="2436480" cy="14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US" sz="4800" spc="-1" strike="noStrike">
                <a:solidFill>
                  <a:srgbClr val="000000"/>
                </a:solidFill>
                <a:latin typeface="Trebuchet MS"/>
              </a:rPr>
              <a:t>R</a:t>
            </a:r>
            <a:r>
              <a:rPr b="1" lang="en-US" sz="4800" spc="-41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lang="en-US" sz="4800" spc="9" strike="noStrike">
                <a:solidFill>
                  <a:srgbClr val="000000"/>
                </a:solidFill>
                <a:latin typeface="Trebuchet MS"/>
              </a:rPr>
              <a:t>S</a:t>
            </a:r>
            <a:r>
              <a:rPr b="1" lang="en-US" sz="4800" spc="-32" strike="noStrike">
                <a:solidFill>
                  <a:srgbClr val="000000"/>
                </a:solidFill>
                <a:latin typeface="Trebuchet MS"/>
              </a:rPr>
              <a:t>U</a:t>
            </a:r>
            <a:r>
              <a:rPr b="1" lang="en-US" sz="4800" spc="-406" strike="noStrike">
                <a:solidFill>
                  <a:srgbClr val="000000"/>
                </a:solidFill>
                <a:latin typeface="Trebuchet MS"/>
              </a:rPr>
              <a:t>L</a:t>
            </a:r>
            <a:r>
              <a:rPr b="1" lang="en-US" sz="4800" spc="-1" strike="noStrike">
                <a:solidFill>
                  <a:srgbClr val="000000"/>
                </a:solidFill>
                <a:latin typeface="Trebuchet MS"/>
              </a:rPr>
              <a:t>TS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223" name="CustomShape 6"/>
          <p:cNvSpPr/>
          <p:nvPr/>
        </p:nvSpPr>
        <p:spPr>
          <a:xfrm>
            <a:off x="11277360" y="6473160"/>
            <a:ext cx="227880" cy="17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EF59111B-1957-482D-92A9-4AB38E61CCBC}" type="slidenum">
              <a:rPr b="0" lang="en-US" sz="1100" spc="7" strike="noStrike">
                <a:solidFill>
                  <a:srgbClr val="2d936b"/>
                </a:solidFill>
                <a:latin typeface="Trebuchet MS"/>
                <a:ea typeface="DejaVu San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224" name="CustomShape 7"/>
          <p:cNvSpPr/>
          <p:nvPr/>
        </p:nvSpPr>
        <p:spPr>
          <a:xfrm>
            <a:off x="880560" y="2156400"/>
            <a:ext cx="1855080" cy="65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000" spc="-1" strike="noStrike">
                <a:latin typeface="Arial"/>
              </a:rPr>
              <a:t>Increased Detection Accuracy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000" spc="-1" strike="noStrike">
              <a:latin typeface="Arial"/>
            </a:endParaRPr>
          </a:p>
        </p:txBody>
      </p:sp>
      <p:sp>
        <p:nvSpPr>
          <p:cNvPr id="225" name="CustomShape 8"/>
          <p:cNvSpPr/>
          <p:nvPr/>
        </p:nvSpPr>
        <p:spPr>
          <a:xfrm>
            <a:off x="4320000" y="2088000"/>
            <a:ext cx="3592440" cy="65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000" spc="-1" strike="noStrike">
                <a:latin typeface="Arial"/>
              </a:rPr>
              <a:t>98% accurate in identifying a wide range of keylogger threats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000" spc="-1" strike="noStrike">
              <a:latin typeface="Arial"/>
            </a:endParaRPr>
          </a:p>
        </p:txBody>
      </p:sp>
      <p:sp>
        <p:nvSpPr>
          <p:cNvPr id="226" name="CustomShape 9"/>
          <p:cNvSpPr/>
          <p:nvPr/>
        </p:nvSpPr>
        <p:spPr>
          <a:xfrm>
            <a:off x="971640" y="2876400"/>
            <a:ext cx="1404000" cy="65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000" spc="-1" strike="noStrike">
                <a:latin typeface="Arial"/>
              </a:rPr>
              <a:t>Reduced Breach Risk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000" spc="-1" strike="noStrike">
              <a:latin typeface="Arial"/>
            </a:endParaRPr>
          </a:p>
        </p:txBody>
      </p:sp>
      <p:sp>
        <p:nvSpPr>
          <p:cNvPr id="227" name="CustomShape 10"/>
          <p:cNvSpPr/>
          <p:nvPr/>
        </p:nvSpPr>
        <p:spPr>
          <a:xfrm>
            <a:off x="4248000" y="2880000"/>
            <a:ext cx="4901760" cy="65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000" spc="-1" strike="noStrike">
                <a:latin typeface="Arial"/>
              </a:rPr>
              <a:t>85% reduction in the likelihood of successful data breaches due to keylogger attacks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000" spc="-1" strike="noStrike">
              <a:latin typeface="Arial"/>
            </a:endParaRPr>
          </a:p>
        </p:txBody>
      </p:sp>
      <p:sp>
        <p:nvSpPr>
          <p:cNvPr id="228" name="CustomShape 11"/>
          <p:cNvSpPr/>
          <p:nvPr/>
        </p:nvSpPr>
        <p:spPr>
          <a:xfrm>
            <a:off x="864000" y="3668400"/>
            <a:ext cx="1698120" cy="65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000" spc="-1" strike="noStrike">
                <a:latin typeface="Arial"/>
              </a:rPr>
              <a:t>Improved User Satisfaction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000" spc="-1" strike="noStrike">
              <a:latin typeface="Arial"/>
            </a:endParaRPr>
          </a:p>
        </p:txBody>
      </p:sp>
      <p:sp>
        <p:nvSpPr>
          <p:cNvPr id="229" name="CustomShape 12"/>
          <p:cNvSpPr/>
          <p:nvPr/>
        </p:nvSpPr>
        <p:spPr>
          <a:xfrm>
            <a:off x="4320000" y="3600000"/>
            <a:ext cx="4718880" cy="65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000" spc="-1" strike="noStrike">
                <a:latin typeface="Arial"/>
              </a:rPr>
              <a:t>92% of users reported increased confidence in the security of their digital devices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000" spc="-1" strike="noStrike">
              <a:latin typeface="Arial"/>
            </a:endParaRPr>
          </a:p>
        </p:txBody>
      </p:sp>
      <p:sp>
        <p:nvSpPr>
          <p:cNvPr id="230" name="CustomShape 13"/>
          <p:cNvSpPr/>
          <p:nvPr/>
        </p:nvSpPr>
        <p:spPr>
          <a:xfrm>
            <a:off x="717840" y="4460400"/>
            <a:ext cx="2089800" cy="65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000" spc="-1" strike="noStrike">
                <a:latin typeface="Arial"/>
              </a:rPr>
              <a:t>Enhanced Organizational Security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000" spc="-1" strike="noStrike">
              <a:latin typeface="Arial"/>
            </a:endParaRPr>
          </a:p>
        </p:txBody>
      </p:sp>
      <p:sp>
        <p:nvSpPr>
          <p:cNvPr id="231" name="CustomShape 14"/>
          <p:cNvSpPr/>
          <p:nvPr/>
        </p:nvSpPr>
        <p:spPr>
          <a:xfrm>
            <a:off x="4232160" y="4316400"/>
            <a:ext cx="4767480" cy="65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000" spc="-1" strike="noStrike">
                <a:latin typeface="Arial"/>
              </a:rPr>
              <a:t>Significant improvement in overall cybersecurity posture for enterprises and SMBs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864000" y="2448000"/>
            <a:ext cx="10703880" cy="213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2800" spc="-1" strike="noStrike">
                <a:latin typeface="Arial"/>
                <a:hlinkClick r:id="rId1"/>
              </a:rPr>
              <a:t>https://github.com/padmapedapolu693/Padma-Pedapolu.git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0" y="0"/>
            <a:ext cx="12191400" cy="6857280"/>
          </a:xfrm>
          <a:custGeom>
            <a:avLst/>
            <a:gd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7" name="Group 2"/>
          <p:cNvGrpSpPr/>
          <p:nvPr/>
        </p:nvGrpSpPr>
        <p:grpSpPr>
          <a:xfrm>
            <a:off x="7448760" y="0"/>
            <a:ext cx="4743000" cy="6858000"/>
            <a:chOff x="7448760" y="0"/>
            <a:chExt cx="4743000" cy="6858000"/>
          </a:xfrm>
        </p:grpSpPr>
        <p:sp>
          <p:nvSpPr>
            <p:cNvPr id="108" name="CustomShape 3"/>
            <p:cNvSpPr/>
            <p:nvPr/>
          </p:nvSpPr>
          <p:spPr>
            <a:xfrm>
              <a:off x="9377280" y="4680"/>
              <a:ext cx="1217880" cy="6852960"/>
            </a:xfrm>
            <a:custGeom>
              <a:avLst/>
              <a:gd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" name="CustomShape 4"/>
            <p:cNvSpPr/>
            <p:nvPr/>
          </p:nvSpPr>
          <p:spPr>
            <a:xfrm>
              <a:off x="7448760" y="3695040"/>
              <a:ext cx="4742640" cy="3162960"/>
            </a:xfrm>
            <a:custGeom>
              <a:avLst/>
              <a:gd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" name="CustomShape 5"/>
            <p:cNvSpPr/>
            <p:nvPr/>
          </p:nvSpPr>
          <p:spPr>
            <a:xfrm>
              <a:off x="9182160" y="0"/>
              <a:ext cx="3009240" cy="6857280"/>
            </a:xfrm>
            <a:custGeom>
              <a:avLst/>
              <a:gd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" name="CustomShape 6"/>
            <p:cNvSpPr/>
            <p:nvPr/>
          </p:nvSpPr>
          <p:spPr>
            <a:xfrm>
              <a:off x="9603000" y="0"/>
              <a:ext cx="2588760" cy="6857280"/>
            </a:xfrm>
            <a:custGeom>
              <a:avLst/>
              <a:gd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" name="CustomShape 7"/>
            <p:cNvSpPr/>
            <p:nvPr/>
          </p:nvSpPr>
          <p:spPr>
            <a:xfrm>
              <a:off x="8934480" y="3048120"/>
              <a:ext cx="3256920" cy="3809160"/>
            </a:xfrm>
            <a:custGeom>
              <a:avLst/>
              <a:gd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" name="CustomShape 8"/>
            <p:cNvSpPr/>
            <p:nvPr/>
          </p:nvSpPr>
          <p:spPr>
            <a:xfrm>
              <a:off x="9338040" y="0"/>
              <a:ext cx="2853720" cy="6857280"/>
            </a:xfrm>
            <a:custGeom>
              <a:avLst/>
              <a:gd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9"/>
            <p:cNvSpPr/>
            <p:nvPr/>
          </p:nvSpPr>
          <p:spPr>
            <a:xfrm>
              <a:off x="10896480" y="0"/>
              <a:ext cx="1294560" cy="6857280"/>
            </a:xfrm>
            <a:custGeom>
              <a:avLst/>
              <a:gd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" name="CustomShape 10"/>
            <p:cNvSpPr/>
            <p:nvPr/>
          </p:nvSpPr>
          <p:spPr>
            <a:xfrm>
              <a:off x="10936080" y="0"/>
              <a:ext cx="1255320" cy="6857280"/>
            </a:xfrm>
            <a:custGeom>
              <a:avLst/>
              <a:gd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" name="CustomShape 11"/>
            <p:cNvSpPr/>
            <p:nvPr/>
          </p:nvSpPr>
          <p:spPr>
            <a:xfrm>
              <a:off x="10372680" y="3591000"/>
              <a:ext cx="1818720" cy="3266280"/>
            </a:xfrm>
            <a:custGeom>
              <a:avLst/>
              <a:gd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7" name="CustomShape 12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13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14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15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16"/>
          <p:cNvSpPr/>
          <p:nvPr/>
        </p:nvSpPr>
        <p:spPr>
          <a:xfrm>
            <a:off x="739800" y="829800"/>
            <a:ext cx="3908880" cy="116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no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en-US" sz="4250" spc="1" strike="noStrike">
                <a:solidFill>
                  <a:srgbClr val="000000"/>
                </a:solidFill>
                <a:latin typeface="Trebuchet MS"/>
              </a:rPr>
              <a:t>Key Logger</a:t>
            </a:r>
            <a:endParaRPr b="0" lang="en-IN" sz="4250" spc="-1" strike="noStrike">
              <a:latin typeface="Arial"/>
            </a:endParaRPr>
          </a:p>
        </p:txBody>
      </p:sp>
      <p:grpSp>
        <p:nvGrpSpPr>
          <p:cNvPr id="122" name="Group 17"/>
          <p:cNvGrpSpPr/>
          <p:nvPr/>
        </p:nvGrpSpPr>
        <p:grpSpPr>
          <a:xfrm>
            <a:off x="466560" y="6410160"/>
            <a:ext cx="3704400" cy="294480"/>
            <a:chOff x="466560" y="6410160"/>
            <a:chExt cx="3704400" cy="294480"/>
          </a:xfrm>
        </p:grpSpPr>
        <p:pic>
          <p:nvPicPr>
            <p:cNvPr id="123" name="object 19" descr=""/>
            <p:cNvPicPr/>
            <p:nvPr/>
          </p:nvPicPr>
          <p:blipFill>
            <a:blip r:embed="rId1"/>
            <a:stretch/>
          </p:blipFill>
          <p:spPr>
            <a:xfrm>
              <a:off x="676440" y="6467400"/>
              <a:ext cx="2142360" cy="199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4" name="object 20" descr=""/>
            <p:cNvPicPr/>
            <p:nvPr/>
          </p:nvPicPr>
          <p:blipFill>
            <a:blip r:embed="rId2"/>
            <a:stretch/>
          </p:blipFill>
          <p:spPr>
            <a:xfrm>
              <a:off x="466560" y="6410160"/>
              <a:ext cx="3704400" cy="2944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25" name="CustomShape 18"/>
          <p:cNvSpPr/>
          <p:nvPr/>
        </p:nvSpPr>
        <p:spPr>
          <a:xfrm>
            <a:off x="739800" y="6473160"/>
            <a:ext cx="1798200" cy="34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12600">
              <a:lnSpc>
                <a:spcPct val="100000"/>
              </a:lnSpc>
              <a:spcBef>
                <a:spcPts val="54"/>
              </a:spcBef>
            </a:pPr>
            <a:r>
              <a:rPr b="0" lang="en-US" sz="1100" spc="15" strike="noStrike">
                <a:solidFill>
                  <a:srgbClr val="2d83c3"/>
                </a:solidFill>
                <a:latin typeface="Trebuchet MS"/>
                <a:ea typeface="DejaVu Sans"/>
              </a:rPr>
              <a:t>3/21/202</a:t>
            </a:r>
            <a:r>
              <a:rPr b="0" lang="en-US" sz="1100" spc="7" strike="noStrike">
                <a:solidFill>
                  <a:srgbClr val="2d83c3"/>
                </a:solidFill>
                <a:latin typeface="Trebuchet MS"/>
                <a:ea typeface="DejaVu Sans"/>
              </a:rPr>
              <a:t>4</a:t>
            </a:r>
            <a:r>
              <a:rPr b="0" lang="en-US" sz="1100" spc="-1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0" lang="en-US" sz="1100" spc="126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lang="en-US" sz="1100" spc="46" strike="noStrike">
                <a:solidFill>
                  <a:srgbClr val="2d83c3"/>
                </a:solidFill>
                <a:latin typeface="Trebuchet MS"/>
                <a:ea typeface="DejaVu Sans"/>
              </a:rPr>
              <a:t>A</a:t>
            </a:r>
            <a:r>
              <a:rPr b="1" lang="en-US" sz="1100" spc="9" strike="noStrike">
                <a:solidFill>
                  <a:srgbClr val="2d83c3"/>
                </a:solidFill>
                <a:latin typeface="Trebuchet MS"/>
                <a:ea typeface="DejaVu Sans"/>
              </a:rPr>
              <a:t>nnu</a:t>
            </a:r>
            <a:r>
              <a:rPr b="1" lang="en-US" sz="1100" spc="7" strike="noStrike">
                <a:solidFill>
                  <a:srgbClr val="2d83c3"/>
                </a:solidFill>
                <a:latin typeface="Trebuchet MS"/>
                <a:ea typeface="DejaVu Sans"/>
              </a:rPr>
              <a:t>al</a:t>
            </a:r>
            <a:r>
              <a:rPr b="1" lang="en-US" sz="1100" spc="-140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lang="en-US" sz="1100" spc="-1" strike="noStrike">
                <a:solidFill>
                  <a:srgbClr val="2d83c3"/>
                </a:solidFill>
                <a:latin typeface="Trebuchet MS"/>
                <a:ea typeface="DejaVu Sans"/>
              </a:rPr>
              <a:t>R</a:t>
            </a:r>
            <a:r>
              <a:rPr b="1" lang="en-US" sz="1100" spc="29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lang="en-US" sz="1100" spc="86" strike="noStrike">
                <a:solidFill>
                  <a:srgbClr val="2d83c3"/>
                </a:solidFill>
                <a:latin typeface="Trebuchet MS"/>
                <a:ea typeface="DejaVu Sans"/>
              </a:rPr>
              <a:t>v</a:t>
            </a:r>
            <a:r>
              <a:rPr b="1" lang="en-US" sz="1100" spc="-35" strike="noStrike">
                <a:solidFill>
                  <a:srgbClr val="2d83c3"/>
                </a:solidFill>
                <a:latin typeface="Trebuchet MS"/>
                <a:ea typeface="DejaVu Sans"/>
              </a:rPr>
              <a:t>i</a:t>
            </a:r>
            <a:r>
              <a:rPr b="1" lang="en-US" sz="1100" spc="29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lang="en-US" sz="1100" spc="9" strike="noStrike">
                <a:solidFill>
                  <a:srgbClr val="2d83c3"/>
                </a:solidFill>
                <a:latin typeface="Trebuchet MS"/>
                <a:ea typeface="DejaVu Sans"/>
              </a:rPr>
              <a:t>w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26" name="CustomShape 19"/>
          <p:cNvSpPr/>
          <p:nvPr/>
        </p:nvSpPr>
        <p:spPr>
          <a:xfrm>
            <a:off x="11353320" y="6473160"/>
            <a:ext cx="150480" cy="398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no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8906EBB7-018D-40BA-9053-0486F5E9EAD0}" type="slidenum">
              <a:rPr b="0" lang="en-US" sz="1100" spc="7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27" name="CustomShape 20"/>
          <p:cNvSpPr/>
          <p:nvPr/>
        </p:nvSpPr>
        <p:spPr>
          <a:xfrm>
            <a:off x="447480" y="2478600"/>
            <a:ext cx="6496200" cy="342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2800" spc="-1" strike="noStrike">
                <a:latin typeface="Arial"/>
              </a:rPr>
              <a:t>This project aims to enhance digital security by developing a robust keylogger detection system. By identifying and mitigating the risks posed by keyloggers, we can protect users' sensitive information and ensure the integrity of their digital activities.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0" y="0"/>
            <a:ext cx="12191400" cy="6857280"/>
          </a:xfrm>
          <a:custGeom>
            <a:avLst/>
            <a:gd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29" name="Group 2"/>
          <p:cNvGrpSpPr/>
          <p:nvPr/>
        </p:nvGrpSpPr>
        <p:grpSpPr>
          <a:xfrm>
            <a:off x="7448760" y="0"/>
            <a:ext cx="4743000" cy="6858000"/>
            <a:chOff x="7448760" y="0"/>
            <a:chExt cx="4743000" cy="6858000"/>
          </a:xfrm>
        </p:grpSpPr>
        <p:sp>
          <p:nvSpPr>
            <p:cNvPr id="130" name="CustomShape 3"/>
            <p:cNvSpPr/>
            <p:nvPr/>
          </p:nvSpPr>
          <p:spPr>
            <a:xfrm>
              <a:off x="9377280" y="4680"/>
              <a:ext cx="1217880" cy="6852960"/>
            </a:xfrm>
            <a:custGeom>
              <a:avLst/>
              <a:gd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" name="CustomShape 4"/>
            <p:cNvSpPr/>
            <p:nvPr/>
          </p:nvSpPr>
          <p:spPr>
            <a:xfrm>
              <a:off x="7448760" y="3695040"/>
              <a:ext cx="4742640" cy="3162960"/>
            </a:xfrm>
            <a:custGeom>
              <a:avLst/>
              <a:gd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" name="CustomShape 5"/>
            <p:cNvSpPr/>
            <p:nvPr/>
          </p:nvSpPr>
          <p:spPr>
            <a:xfrm>
              <a:off x="9182160" y="0"/>
              <a:ext cx="3009240" cy="6857280"/>
            </a:xfrm>
            <a:custGeom>
              <a:avLst/>
              <a:gd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CustomShape 6"/>
            <p:cNvSpPr/>
            <p:nvPr/>
          </p:nvSpPr>
          <p:spPr>
            <a:xfrm>
              <a:off x="9603000" y="0"/>
              <a:ext cx="2588760" cy="6857280"/>
            </a:xfrm>
            <a:custGeom>
              <a:avLst/>
              <a:gd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CustomShape 7"/>
            <p:cNvSpPr/>
            <p:nvPr/>
          </p:nvSpPr>
          <p:spPr>
            <a:xfrm>
              <a:off x="8934480" y="3048120"/>
              <a:ext cx="3256920" cy="3809160"/>
            </a:xfrm>
            <a:custGeom>
              <a:avLst/>
              <a:gd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CustomShape 8"/>
            <p:cNvSpPr/>
            <p:nvPr/>
          </p:nvSpPr>
          <p:spPr>
            <a:xfrm>
              <a:off x="9338040" y="0"/>
              <a:ext cx="2853720" cy="6857280"/>
            </a:xfrm>
            <a:custGeom>
              <a:avLst/>
              <a:gd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CustomShape 9"/>
            <p:cNvSpPr/>
            <p:nvPr/>
          </p:nvSpPr>
          <p:spPr>
            <a:xfrm>
              <a:off x="10896480" y="0"/>
              <a:ext cx="1294560" cy="6857280"/>
            </a:xfrm>
            <a:custGeom>
              <a:avLst/>
              <a:gd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CustomShape 10"/>
            <p:cNvSpPr/>
            <p:nvPr/>
          </p:nvSpPr>
          <p:spPr>
            <a:xfrm>
              <a:off x="10936080" y="0"/>
              <a:ext cx="1255320" cy="6857280"/>
            </a:xfrm>
            <a:custGeom>
              <a:avLst/>
              <a:gd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CustomShape 11"/>
            <p:cNvSpPr/>
            <p:nvPr/>
          </p:nvSpPr>
          <p:spPr>
            <a:xfrm>
              <a:off x="10372680" y="3591000"/>
              <a:ext cx="1818720" cy="3266280"/>
            </a:xfrm>
            <a:custGeom>
              <a:avLst/>
              <a:gd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9" name="CustomShape 12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13"/>
          <p:cNvSpPr/>
          <p:nvPr/>
        </p:nvSpPr>
        <p:spPr>
          <a:xfrm>
            <a:off x="752400" y="6486120"/>
            <a:ext cx="1773000" cy="32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276"/>
              </a:lnSpc>
            </a:pPr>
            <a:r>
              <a:rPr b="0" lang="en-US" sz="1100" spc="15" strike="noStrike">
                <a:solidFill>
                  <a:srgbClr val="2d83c3"/>
                </a:solidFill>
                <a:latin typeface="Trebuchet MS"/>
                <a:ea typeface="DejaVu Sans"/>
              </a:rPr>
              <a:t>3/21/202</a:t>
            </a:r>
            <a:r>
              <a:rPr b="0" lang="en-US" sz="1100" spc="7" strike="noStrike">
                <a:solidFill>
                  <a:srgbClr val="2d83c3"/>
                </a:solidFill>
                <a:latin typeface="Trebuchet MS"/>
                <a:ea typeface="DejaVu Sans"/>
              </a:rPr>
              <a:t>4</a:t>
            </a:r>
            <a:r>
              <a:rPr b="0" lang="en-US" sz="1100" spc="-1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0" lang="en-US" sz="1100" spc="126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lang="en-US" sz="1100" spc="46" strike="noStrike">
                <a:solidFill>
                  <a:srgbClr val="2d83c3"/>
                </a:solidFill>
                <a:latin typeface="Trebuchet MS"/>
                <a:ea typeface="DejaVu Sans"/>
              </a:rPr>
              <a:t>A</a:t>
            </a:r>
            <a:r>
              <a:rPr b="1" lang="en-US" sz="1100" spc="9" strike="noStrike">
                <a:solidFill>
                  <a:srgbClr val="2d83c3"/>
                </a:solidFill>
                <a:latin typeface="Trebuchet MS"/>
                <a:ea typeface="DejaVu Sans"/>
              </a:rPr>
              <a:t>nnu</a:t>
            </a:r>
            <a:r>
              <a:rPr b="1" lang="en-US" sz="1100" spc="7" strike="noStrike">
                <a:solidFill>
                  <a:srgbClr val="2d83c3"/>
                </a:solidFill>
                <a:latin typeface="Trebuchet MS"/>
                <a:ea typeface="DejaVu Sans"/>
              </a:rPr>
              <a:t>al</a:t>
            </a:r>
            <a:r>
              <a:rPr b="1" lang="en-US" sz="1100" spc="-140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lang="en-US" sz="1100" spc="-1" strike="noStrike">
                <a:solidFill>
                  <a:srgbClr val="2d83c3"/>
                </a:solidFill>
                <a:latin typeface="Trebuchet MS"/>
                <a:ea typeface="DejaVu Sans"/>
              </a:rPr>
              <a:t>R</a:t>
            </a:r>
            <a:r>
              <a:rPr b="1" lang="en-US" sz="1100" spc="29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lang="en-US" sz="1100" spc="86" strike="noStrike">
                <a:solidFill>
                  <a:srgbClr val="2d83c3"/>
                </a:solidFill>
                <a:latin typeface="Trebuchet MS"/>
                <a:ea typeface="DejaVu Sans"/>
              </a:rPr>
              <a:t>v</a:t>
            </a:r>
            <a:r>
              <a:rPr b="1" lang="en-US" sz="1100" spc="-35" strike="noStrike">
                <a:solidFill>
                  <a:srgbClr val="2d83c3"/>
                </a:solidFill>
                <a:latin typeface="Trebuchet MS"/>
                <a:ea typeface="DejaVu Sans"/>
              </a:rPr>
              <a:t>i</a:t>
            </a:r>
            <a:r>
              <a:rPr b="1" lang="en-US" sz="1100" spc="29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lang="en-US" sz="1100" spc="9" strike="noStrike">
                <a:solidFill>
                  <a:srgbClr val="2d83c3"/>
                </a:solidFill>
                <a:latin typeface="Trebuchet MS"/>
                <a:ea typeface="DejaVu Sans"/>
              </a:rPr>
              <a:t>w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41" name="CustomShape 14"/>
          <p:cNvSpPr/>
          <p:nvPr/>
        </p:nvSpPr>
        <p:spPr>
          <a:xfrm>
            <a:off x="7362720" y="447840"/>
            <a:ext cx="361080" cy="361080"/>
          </a:xfrm>
          <a:custGeom>
            <a:avLst/>
            <a:gd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15"/>
          <p:cNvSpPr/>
          <p:nvPr/>
        </p:nvSpPr>
        <p:spPr>
          <a:xfrm>
            <a:off x="11010960" y="5610240"/>
            <a:ext cx="646920" cy="646920"/>
          </a:xfrm>
          <a:custGeom>
            <a:avLst/>
            <a:gd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3" name="object 17" descr=""/>
          <p:cNvPicPr/>
          <p:nvPr/>
        </p:nvPicPr>
        <p:blipFill>
          <a:blip r:embed="rId1"/>
          <a:stretch/>
        </p:blipFill>
        <p:spPr>
          <a:xfrm>
            <a:off x="10686960" y="6134040"/>
            <a:ext cx="246960" cy="246960"/>
          </a:xfrm>
          <a:prstGeom prst="rect">
            <a:avLst/>
          </a:prstGeom>
          <a:ln>
            <a:noFill/>
          </a:ln>
        </p:spPr>
      </p:pic>
      <p:grpSp>
        <p:nvGrpSpPr>
          <p:cNvPr id="144" name="Group 16"/>
          <p:cNvGrpSpPr/>
          <p:nvPr/>
        </p:nvGrpSpPr>
        <p:grpSpPr>
          <a:xfrm>
            <a:off x="47520" y="3819600"/>
            <a:ext cx="4123440" cy="3009240"/>
            <a:chOff x="47520" y="3819600"/>
            <a:chExt cx="4123440" cy="3009240"/>
          </a:xfrm>
        </p:grpSpPr>
        <p:pic>
          <p:nvPicPr>
            <p:cNvPr id="145" name="object 19" descr=""/>
            <p:cNvPicPr/>
            <p:nvPr/>
          </p:nvPicPr>
          <p:blipFill>
            <a:blip r:embed="rId2"/>
            <a:stretch/>
          </p:blipFill>
          <p:spPr>
            <a:xfrm>
              <a:off x="466560" y="6410160"/>
              <a:ext cx="3704400" cy="2944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46" name="object 20" descr=""/>
            <p:cNvPicPr/>
            <p:nvPr/>
          </p:nvPicPr>
          <p:blipFill>
            <a:blip r:embed="rId3"/>
            <a:stretch/>
          </p:blipFill>
          <p:spPr>
            <a:xfrm>
              <a:off x="47520" y="3819600"/>
              <a:ext cx="1732680" cy="30092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47" name="CustomShape 17"/>
          <p:cNvSpPr/>
          <p:nvPr/>
        </p:nvSpPr>
        <p:spPr>
          <a:xfrm>
            <a:off x="739800" y="445320"/>
            <a:ext cx="2356560" cy="14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US" sz="4800" spc="21" strike="noStrike">
                <a:solidFill>
                  <a:srgbClr val="000000"/>
                </a:solidFill>
                <a:latin typeface="Trebuchet MS"/>
              </a:rPr>
              <a:t>A</a:t>
            </a:r>
            <a:r>
              <a:rPr b="1" lang="en-US" sz="4800" spc="-7" strike="noStrike">
                <a:solidFill>
                  <a:srgbClr val="000000"/>
                </a:solidFill>
                <a:latin typeface="Trebuchet MS"/>
              </a:rPr>
              <a:t>G</a:t>
            </a:r>
            <a:r>
              <a:rPr b="1" lang="en-US" sz="4800" spc="-35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lang="en-US" sz="4800" spc="9" strike="noStrike">
                <a:solidFill>
                  <a:srgbClr val="000000"/>
                </a:solidFill>
                <a:latin typeface="Trebuchet MS"/>
              </a:rPr>
              <a:t>N</a:t>
            </a:r>
            <a:r>
              <a:rPr b="1" lang="en-US" sz="4800" spc="-1" strike="noStrike">
                <a:solidFill>
                  <a:srgbClr val="000000"/>
                </a:solidFill>
                <a:latin typeface="Trebuchet MS"/>
              </a:rPr>
              <a:t>DA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48" name="CustomShape 18"/>
          <p:cNvSpPr/>
          <p:nvPr/>
        </p:nvSpPr>
        <p:spPr>
          <a:xfrm>
            <a:off x="11353320" y="6473160"/>
            <a:ext cx="150480" cy="398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no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78FBD458-9B50-4849-ACC1-C5C8055860EB}" type="slidenum">
              <a:rPr b="0" lang="en-US" sz="1100" spc="7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49" name="CustomShape 19"/>
          <p:cNvSpPr/>
          <p:nvPr/>
        </p:nvSpPr>
        <p:spPr>
          <a:xfrm>
            <a:off x="1440000" y="2031120"/>
            <a:ext cx="5543640" cy="401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latin typeface="Arial"/>
              </a:rPr>
              <a:t>Prolem Statement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latin typeface="Arial"/>
              </a:rPr>
              <a:t>project overview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latin typeface="Arial"/>
              </a:rPr>
              <a:t>who are the end users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latin typeface="Arial"/>
              </a:rPr>
              <a:t>Your soultion and its proposition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latin typeface="Arial"/>
              </a:rPr>
              <a:t>The wow in your solution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latin typeface="Arial"/>
              </a:rPr>
              <a:t>Modelling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latin typeface="Arial"/>
              </a:rPr>
              <a:t>Results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1"/>
          <p:cNvGrpSpPr/>
          <p:nvPr/>
        </p:nvGrpSpPr>
        <p:grpSpPr>
          <a:xfrm>
            <a:off x="7991640" y="2933640"/>
            <a:ext cx="2761560" cy="3256920"/>
            <a:chOff x="7991640" y="2933640"/>
            <a:chExt cx="2761560" cy="3256920"/>
          </a:xfrm>
        </p:grpSpPr>
        <p:sp>
          <p:nvSpPr>
            <p:cNvPr id="151" name="CustomShape 2"/>
            <p:cNvSpPr/>
            <p:nvPr/>
          </p:nvSpPr>
          <p:spPr>
            <a:xfrm>
              <a:off x="9353520" y="5362560"/>
              <a:ext cx="456480" cy="456480"/>
            </a:xfrm>
            <a:custGeom>
              <a:avLst/>
              <a:gd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" name="CustomShape 3"/>
            <p:cNvSpPr/>
            <p:nvPr/>
          </p:nvSpPr>
          <p:spPr>
            <a:xfrm>
              <a:off x="9353520" y="5896080"/>
              <a:ext cx="180360" cy="180360"/>
            </a:xfrm>
            <a:custGeom>
              <a:avLst/>
              <a:gd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53" name="object 5" descr=""/>
            <p:cNvPicPr/>
            <p:nvPr/>
          </p:nvPicPr>
          <p:blipFill>
            <a:blip r:embed="rId1"/>
            <a:stretch/>
          </p:blipFill>
          <p:spPr>
            <a:xfrm>
              <a:off x="7991640" y="2933640"/>
              <a:ext cx="2761560" cy="32569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54" name="CustomShape 4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5"/>
          <p:cNvSpPr/>
          <p:nvPr/>
        </p:nvSpPr>
        <p:spPr>
          <a:xfrm>
            <a:off x="834120" y="574920"/>
            <a:ext cx="5636160" cy="131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noAutofit/>
          </a:bodyPr>
          <a:p>
            <a:pPr marL="12600">
              <a:lnSpc>
                <a:spcPct val="100000"/>
              </a:lnSpc>
              <a:spcBef>
                <a:spcPts val="130"/>
              </a:spcBef>
              <a:tabLst>
                <a:tab algn="l" pos="2728080"/>
              </a:tabLst>
            </a:pPr>
            <a:r>
              <a:rPr b="1" lang="en-US" sz="4250" spc="-21" strike="noStrike">
                <a:solidFill>
                  <a:srgbClr val="000000"/>
                </a:solidFill>
                <a:latin typeface="Trebuchet MS"/>
              </a:rPr>
              <a:t>P</a:t>
            </a:r>
            <a:r>
              <a:rPr b="1" lang="en-US" sz="4250" spc="9" strike="noStrike">
                <a:solidFill>
                  <a:srgbClr val="000000"/>
                </a:solidFill>
                <a:latin typeface="Trebuchet MS"/>
              </a:rPr>
              <a:t>ROB</a:t>
            </a:r>
            <a:r>
              <a:rPr b="1" lang="en-US" sz="4250" spc="49" strike="noStrike">
                <a:solidFill>
                  <a:srgbClr val="000000"/>
                </a:solidFill>
                <a:latin typeface="Trebuchet MS"/>
              </a:rPr>
              <a:t>L</a:t>
            </a:r>
            <a:r>
              <a:rPr b="1" lang="en-US" sz="4250" spc="-21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lang="en-US" sz="4250" spc="15" strike="noStrike">
                <a:solidFill>
                  <a:srgbClr val="000000"/>
                </a:solidFill>
                <a:latin typeface="Trebuchet MS"/>
              </a:rPr>
              <a:t>M</a:t>
            </a:r>
            <a:r>
              <a:rPr b="1" lang="en-US" sz="4250" spc="-1" strike="noStrike">
                <a:solidFill>
                  <a:srgbClr val="000000"/>
                </a:solidFill>
                <a:latin typeface="Trebuchet MS"/>
              </a:rPr>
              <a:t>	</a:t>
            </a:r>
            <a:r>
              <a:rPr b="1" lang="en-US" sz="4250" spc="7" strike="noStrike">
                <a:solidFill>
                  <a:srgbClr val="000000"/>
                </a:solidFill>
                <a:latin typeface="Trebuchet MS"/>
              </a:rPr>
              <a:t>S</a:t>
            </a:r>
            <a:r>
              <a:rPr b="1" lang="en-US" sz="4250" spc="-372" strike="noStrike">
                <a:solidFill>
                  <a:srgbClr val="000000"/>
                </a:solidFill>
                <a:latin typeface="Trebuchet MS"/>
              </a:rPr>
              <a:t>T</a:t>
            </a:r>
            <a:r>
              <a:rPr b="1" lang="en-US" sz="4250" spc="-375" strike="noStrike">
                <a:solidFill>
                  <a:srgbClr val="000000"/>
                </a:solidFill>
                <a:latin typeface="Trebuchet MS"/>
              </a:rPr>
              <a:t>A</a:t>
            </a:r>
            <a:r>
              <a:rPr b="1" lang="en-US" sz="4250" spc="9" strike="noStrike">
                <a:solidFill>
                  <a:srgbClr val="000000"/>
                </a:solidFill>
                <a:latin typeface="Trebuchet MS"/>
              </a:rPr>
              <a:t>T</a:t>
            </a:r>
            <a:r>
              <a:rPr b="1" lang="en-US" sz="4250" spc="-12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lang="en-US" sz="4250" spc="-21" strike="noStrike">
                <a:solidFill>
                  <a:srgbClr val="000000"/>
                </a:solidFill>
                <a:latin typeface="Trebuchet MS"/>
              </a:rPr>
              <a:t>ME</a:t>
            </a:r>
            <a:r>
              <a:rPr b="1" lang="en-US" sz="4250" spc="7" strike="noStrike">
                <a:solidFill>
                  <a:srgbClr val="000000"/>
                </a:solidFill>
                <a:latin typeface="Trebuchet MS"/>
              </a:rPr>
              <a:t>NT</a:t>
            </a:r>
            <a:endParaRPr b="0" lang="en-IN" sz="4250" spc="-1" strike="noStrike">
              <a:latin typeface="Arial"/>
            </a:endParaRPr>
          </a:p>
        </p:txBody>
      </p:sp>
      <p:pic>
        <p:nvPicPr>
          <p:cNvPr id="156" name="object 8" descr=""/>
          <p:cNvPicPr/>
          <p:nvPr/>
        </p:nvPicPr>
        <p:blipFill>
          <a:blip r:embed="rId2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157" name="CustomShape 6"/>
          <p:cNvSpPr/>
          <p:nvPr/>
        </p:nvSpPr>
        <p:spPr>
          <a:xfrm>
            <a:off x="739800" y="6473160"/>
            <a:ext cx="1798200" cy="34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12600">
              <a:lnSpc>
                <a:spcPct val="100000"/>
              </a:lnSpc>
              <a:spcBef>
                <a:spcPts val="54"/>
              </a:spcBef>
            </a:pPr>
            <a:r>
              <a:rPr b="0" lang="en-US" sz="1100" spc="15" strike="noStrike">
                <a:solidFill>
                  <a:srgbClr val="2d83c3"/>
                </a:solidFill>
                <a:latin typeface="Trebuchet MS"/>
                <a:ea typeface="DejaVu Sans"/>
              </a:rPr>
              <a:t>3/21/202</a:t>
            </a:r>
            <a:r>
              <a:rPr b="0" lang="en-US" sz="1100" spc="7" strike="noStrike">
                <a:solidFill>
                  <a:srgbClr val="2d83c3"/>
                </a:solidFill>
                <a:latin typeface="Trebuchet MS"/>
                <a:ea typeface="DejaVu Sans"/>
              </a:rPr>
              <a:t>4</a:t>
            </a:r>
            <a:r>
              <a:rPr b="0" lang="en-US" sz="1100" spc="-1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0" lang="en-US" sz="1100" spc="126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lang="en-US" sz="1100" spc="46" strike="noStrike">
                <a:solidFill>
                  <a:srgbClr val="2d83c3"/>
                </a:solidFill>
                <a:latin typeface="Trebuchet MS"/>
                <a:ea typeface="DejaVu Sans"/>
              </a:rPr>
              <a:t>A</a:t>
            </a:r>
            <a:r>
              <a:rPr b="1" lang="en-US" sz="1100" spc="9" strike="noStrike">
                <a:solidFill>
                  <a:srgbClr val="2d83c3"/>
                </a:solidFill>
                <a:latin typeface="Trebuchet MS"/>
                <a:ea typeface="DejaVu Sans"/>
              </a:rPr>
              <a:t>nnu</a:t>
            </a:r>
            <a:r>
              <a:rPr b="1" lang="en-US" sz="1100" spc="7" strike="noStrike">
                <a:solidFill>
                  <a:srgbClr val="2d83c3"/>
                </a:solidFill>
                <a:latin typeface="Trebuchet MS"/>
                <a:ea typeface="DejaVu Sans"/>
              </a:rPr>
              <a:t>al</a:t>
            </a:r>
            <a:r>
              <a:rPr b="1" lang="en-US" sz="1100" spc="-140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lang="en-US" sz="1100" spc="-1" strike="noStrike">
                <a:solidFill>
                  <a:srgbClr val="2d83c3"/>
                </a:solidFill>
                <a:latin typeface="Trebuchet MS"/>
                <a:ea typeface="DejaVu Sans"/>
              </a:rPr>
              <a:t>R</a:t>
            </a:r>
            <a:r>
              <a:rPr b="1" lang="en-US" sz="1100" spc="29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lang="en-US" sz="1100" spc="86" strike="noStrike">
                <a:solidFill>
                  <a:srgbClr val="2d83c3"/>
                </a:solidFill>
                <a:latin typeface="Trebuchet MS"/>
                <a:ea typeface="DejaVu Sans"/>
              </a:rPr>
              <a:t>v</a:t>
            </a:r>
            <a:r>
              <a:rPr b="1" lang="en-US" sz="1100" spc="-35" strike="noStrike">
                <a:solidFill>
                  <a:srgbClr val="2d83c3"/>
                </a:solidFill>
                <a:latin typeface="Trebuchet MS"/>
                <a:ea typeface="DejaVu Sans"/>
              </a:rPr>
              <a:t>i</a:t>
            </a:r>
            <a:r>
              <a:rPr b="1" lang="en-US" sz="1100" spc="29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lang="en-US" sz="1100" spc="9" strike="noStrike">
                <a:solidFill>
                  <a:srgbClr val="2d83c3"/>
                </a:solidFill>
                <a:latin typeface="Trebuchet MS"/>
                <a:ea typeface="DejaVu Sans"/>
              </a:rPr>
              <a:t>w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58" name="CustomShape 7"/>
          <p:cNvSpPr/>
          <p:nvPr/>
        </p:nvSpPr>
        <p:spPr>
          <a:xfrm>
            <a:off x="11353320" y="6473160"/>
            <a:ext cx="150480" cy="398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no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AA5E6D29-E96B-4D81-8753-5EE4D997D125}" type="slidenum">
              <a:rPr b="0" lang="en-US" sz="1100" spc="7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59" name="CustomShape 8"/>
          <p:cNvSpPr/>
          <p:nvPr/>
        </p:nvSpPr>
        <p:spPr>
          <a:xfrm>
            <a:off x="791640" y="2232000"/>
            <a:ext cx="7163640" cy="35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100" spc="-1" strike="noStrike">
                <a:latin typeface="Arial"/>
              </a:rPr>
              <a:t>Keylogger Threats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latin typeface="Arial"/>
              </a:rPr>
              <a:t>Keyloggers pose a significant threat to user privacy and data security, as they can secretly record and transmit sensitive information like passwords, financial data, and personal communications.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latin typeface="Arial"/>
              </a:rPr>
              <a:t>Inadequate Detection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latin typeface="Arial"/>
              </a:rPr>
              <a:t>Existing keylogger detection methods can be limited in their effectiveness, leaving users vulnerable to these threats.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latin typeface="Arial"/>
              </a:rPr>
              <a:t>Proactive Security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latin typeface="Arial"/>
              </a:rPr>
              <a:t>There is a pressing need for a comprehensive solution that can proactively detect and mitigate keylogger risks, empowering users to maintain control over their digital assets.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roup 1"/>
          <p:cNvGrpSpPr/>
          <p:nvPr/>
        </p:nvGrpSpPr>
        <p:grpSpPr>
          <a:xfrm>
            <a:off x="8658360" y="2647800"/>
            <a:ext cx="3533040" cy="3809160"/>
            <a:chOff x="8658360" y="2647800"/>
            <a:chExt cx="3533040" cy="3809160"/>
          </a:xfrm>
        </p:grpSpPr>
        <p:sp>
          <p:nvSpPr>
            <p:cNvPr id="161" name="CustomShape 2"/>
            <p:cNvSpPr/>
            <p:nvPr/>
          </p:nvSpPr>
          <p:spPr>
            <a:xfrm>
              <a:off x="9353520" y="5362560"/>
              <a:ext cx="456480" cy="456480"/>
            </a:xfrm>
            <a:custGeom>
              <a:avLst/>
              <a:gd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" name="CustomShape 3"/>
            <p:cNvSpPr/>
            <p:nvPr/>
          </p:nvSpPr>
          <p:spPr>
            <a:xfrm>
              <a:off x="9353520" y="5896080"/>
              <a:ext cx="180360" cy="180360"/>
            </a:xfrm>
            <a:custGeom>
              <a:avLst/>
              <a:gd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63" name="object 5" descr=""/>
            <p:cNvPicPr/>
            <p:nvPr/>
          </p:nvPicPr>
          <p:blipFill>
            <a:blip r:embed="rId1"/>
            <a:stretch/>
          </p:blipFill>
          <p:spPr>
            <a:xfrm>
              <a:off x="8658360" y="2647800"/>
              <a:ext cx="3533040" cy="38091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64" name="CustomShape 4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5"/>
          <p:cNvSpPr/>
          <p:nvPr/>
        </p:nvSpPr>
        <p:spPr>
          <a:xfrm>
            <a:off x="739800" y="829800"/>
            <a:ext cx="5262840" cy="131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noAutofit/>
          </a:bodyPr>
          <a:p>
            <a:pPr marL="12600">
              <a:lnSpc>
                <a:spcPct val="100000"/>
              </a:lnSpc>
              <a:spcBef>
                <a:spcPts val="130"/>
              </a:spcBef>
              <a:tabLst>
                <a:tab algn="l" pos="2642760"/>
              </a:tabLst>
            </a:pPr>
            <a:r>
              <a:rPr b="1" lang="en-US" sz="4250" spc="1" strike="noStrike">
                <a:solidFill>
                  <a:srgbClr val="000000"/>
                </a:solidFill>
                <a:latin typeface="Trebuchet MS"/>
              </a:rPr>
              <a:t>PROJECT</a:t>
            </a:r>
            <a:r>
              <a:rPr b="1" lang="en-US" sz="4250" spc="1" strike="noStrike">
                <a:solidFill>
                  <a:srgbClr val="000000"/>
                </a:solidFill>
                <a:latin typeface="Trebuchet MS"/>
              </a:rPr>
              <a:t>	</a:t>
            </a:r>
            <a:r>
              <a:rPr b="1" lang="en-US" sz="4250" spc="-21" strike="noStrike">
                <a:solidFill>
                  <a:srgbClr val="000000"/>
                </a:solidFill>
                <a:latin typeface="Trebuchet MS"/>
              </a:rPr>
              <a:t>OVERVIEW</a:t>
            </a:r>
            <a:endParaRPr b="0" lang="en-IN" sz="4250" spc="-1" strike="noStrike">
              <a:latin typeface="Arial"/>
            </a:endParaRPr>
          </a:p>
        </p:txBody>
      </p:sp>
      <p:pic>
        <p:nvPicPr>
          <p:cNvPr id="166" name="object 8" descr=""/>
          <p:cNvPicPr/>
          <p:nvPr/>
        </p:nvPicPr>
        <p:blipFill>
          <a:blip r:embed="rId2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167" name="CustomShape 6"/>
          <p:cNvSpPr/>
          <p:nvPr/>
        </p:nvSpPr>
        <p:spPr>
          <a:xfrm>
            <a:off x="739800" y="6473160"/>
            <a:ext cx="1798200" cy="34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12600">
              <a:lnSpc>
                <a:spcPct val="100000"/>
              </a:lnSpc>
              <a:spcBef>
                <a:spcPts val="54"/>
              </a:spcBef>
            </a:pPr>
            <a:r>
              <a:rPr b="0" lang="en-US" sz="1100" spc="15" strike="noStrike">
                <a:solidFill>
                  <a:srgbClr val="2d83c3"/>
                </a:solidFill>
                <a:latin typeface="Trebuchet MS"/>
                <a:ea typeface="DejaVu Sans"/>
              </a:rPr>
              <a:t>3/21/202</a:t>
            </a:r>
            <a:r>
              <a:rPr b="0" lang="en-US" sz="1100" spc="7" strike="noStrike">
                <a:solidFill>
                  <a:srgbClr val="2d83c3"/>
                </a:solidFill>
                <a:latin typeface="Trebuchet MS"/>
                <a:ea typeface="DejaVu Sans"/>
              </a:rPr>
              <a:t>4</a:t>
            </a:r>
            <a:r>
              <a:rPr b="0" lang="en-US" sz="1100" spc="-1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0" lang="en-US" sz="1100" spc="126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lang="en-US" sz="1100" spc="46" strike="noStrike">
                <a:solidFill>
                  <a:srgbClr val="2d83c3"/>
                </a:solidFill>
                <a:latin typeface="Trebuchet MS"/>
                <a:ea typeface="DejaVu Sans"/>
              </a:rPr>
              <a:t>A</a:t>
            </a:r>
            <a:r>
              <a:rPr b="1" lang="en-US" sz="1100" spc="9" strike="noStrike">
                <a:solidFill>
                  <a:srgbClr val="2d83c3"/>
                </a:solidFill>
                <a:latin typeface="Trebuchet MS"/>
                <a:ea typeface="DejaVu Sans"/>
              </a:rPr>
              <a:t>nnu</a:t>
            </a:r>
            <a:r>
              <a:rPr b="1" lang="en-US" sz="1100" spc="7" strike="noStrike">
                <a:solidFill>
                  <a:srgbClr val="2d83c3"/>
                </a:solidFill>
                <a:latin typeface="Trebuchet MS"/>
                <a:ea typeface="DejaVu Sans"/>
              </a:rPr>
              <a:t>al</a:t>
            </a:r>
            <a:r>
              <a:rPr b="1" lang="en-US" sz="1100" spc="-140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lang="en-US" sz="1100" spc="-1" strike="noStrike">
                <a:solidFill>
                  <a:srgbClr val="2d83c3"/>
                </a:solidFill>
                <a:latin typeface="Trebuchet MS"/>
                <a:ea typeface="DejaVu Sans"/>
              </a:rPr>
              <a:t>R</a:t>
            </a:r>
            <a:r>
              <a:rPr b="1" lang="en-US" sz="1100" spc="29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lang="en-US" sz="1100" spc="86" strike="noStrike">
                <a:solidFill>
                  <a:srgbClr val="2d83c3"/>
                </a:solidFill>
                <a:latin typeface="Trebuchet MS"/>
                <a:ea typeface="DejaVu Sans"/>
              </a:rPr>
              <a:t>v</a:t>
            </a:r>
            <a:r>
              <a:rPr b="1" lang="en-US" sz="1100" spc="-35" strike="noStrike">
                <a:solidFill>
                  <a:srgbClr val="2d83c3"/>
                </a:solidFill>
                <a:latin typeface="Trebuchet MS"/>
                <a:ea typeface="DejaVu Sans"/>
              </a:rPr>
              <a:t>i</a:t>
            </a:r>
            <a:r>
              <a:rPr b="1" lang="en-US" sz="1100" spc="29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lang="en-US" sz="1100" spc="9" strike="noStrike">
                <a:solidFill>
                  <a:srgbClr val="2d83c3"/>
                </a:solidFill>
                <a:latin typeface="Trebuchet MS"/>
                <a:ea typeface="DejaVu Sans"/>
              </a:rPr>
              <a:t>w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68" name="CustomShape 7"/>
          <p:cNvSpPr/>
          <p:nvPr/>
        </p:nvSpPr>
        <p:spPr>
          <a:xfrm>
            <a:off x="11353320" y="6473160"/>
            <a:ext cx="150480" cy="398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no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C3C43297-0596-495B-955D-62E97C74F81E}" type="slidenum">
              <a:rPr b="0" lang="en-US" sz="1100" spc="7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69" name="CustomShape 8"/>
          <p:cNvSpPr/>
          <p:nvPr/>
        </p:nvSpPr>
        <p:spPr>
          <a:xfrm>
            <a:off x="199440" y="2448000"/>
            <a:ext cx="2752200" cy="23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100" spc="-1" strike="noStrike">
                <a:latin typeface="Arial"/>
              </a:rPr>
              <a:t>Objectives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latin typeface="Arial"/>
              </a:rPr>
              <a:t>1. Develop an advanced keylogger detection algorithm.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latin typeface="Arial"/>
              </a:rPr>
              <a:t>2. Integrate the detection system into a user-friendly application.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latin typeface="Arial"/>
              </a:rPr>
              <a:t>3. Enhance the overall security posture of digital devices.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000" spc="-1" strike="noStrike">
              <a:latin typeface="Arial"/>
            </a:endParaRPr>
          </a:p>
        </p:txBody>
      </p:sp>
      <p:sp>
        <p:nvSpPr>
          <p:cNvPr id="170" name="CustomShape 9"/>
          <p:cNvSpPr/>
          <p:nvPr/>
        </p:nvSpPr>
        <p:spPr>
          <a:xfrm>
            <a:off x="3528000" y="2376000"/>
            <a:ext cx="2511000" cy="23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100" spc="-1" strike="noStrike">
                <a:latin typeface="Arial"/>
              </a:rPr>
              <a:t>Approach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latin typeface="Arial"/>
              </a:rPr>
              <a:t>1. Leverage machine learning and behavioral analysis techniques.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latin typeface="Arial"/>
              </a:rPr>
              <a:t>2. Optimize the detection system for performance and reliability.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latin typeface="Arial"/>
              </a:rPr>
              <a:t>3. Provide comprehensive reporting and remediation capabilities.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000" spc="-1" strike="noStrike">
              <a:latin typeface="Arial"/>
            </a:endParaRPr>
          </a:p>
        </p:txBody>
      </p:sp>
      <p:sp>
        <p:nvSpPr>
          <p:cNvPr id="171" name="CustomShape 10"/>
          <p:cNvSpPr/>
          <p:nvPr/>
        </p:nvSpPr>
        <p:spPr>
          <a:xfrm>
            <a:off x="6336000" y="2402280"/>
            <a:ext cx="2793240" cy="220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100" spc="-1" strike="noStrike">
                <a:latin typeface="Arial"/>
              </a:rPr>
              <a:t>Expected Outcomes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latin typeface="Arial"/>
              </a:rPr>
              <a:t>1. Improved user privacy and data protection.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latin typeface="Arial"/>
              </a:rPr>
              <a:t>2. Reduced risk of unauthorized access and data breaches.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latin typeface="Arial"/>
              </a:rPr>
              <a:t>3. Increased trust in digital devices and online activities.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2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3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4"/>
          <p:cNvSpPr/>
          <p:nvPr/>
        </p:nvSpPr>
        <p:spPr>
          <a:xfrm>
            <a:off x="699480" y="891720"/>
            <a:ext cx="5013720" cy="116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no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en-US" sz="3200" spc="21" strike="noStrike">
                <a:solidFill>
                  <a:srgbClr val="000000"/>
                </a:solidFill>
                <a:latin typeface="Trebuchet MS"/>
              </a:rPr>
              <a:t>W</a:t>
            </a:r>
            <a:r>
              <a:rPr b="1" lang="en-US" sz="3200" spc="-21" strike="noStrike">
                <a:solidFill>
                  <a:srgbClr val="000000"/>
                </a:solidFill>
                <a:latin typeface="Trebuchet MS"/>
              </a:rPr>
              <a:t>H</a:t>
            </a:r>
            <a:r>
              <a:rPr b="1" lang="en-US" sz="3200" spc="15" strike="noStrike">
                <a:solidFill>
                  <a:srgbClr val="000000"/>
                </a:solidFill>
                <a:latin typeface="Trebuchet MS"/>
              </a:rPr>
              <a:t>O</a:t>
            </a:r>
            <a:r>
              <a:rPr b="1" lang="en-US" sz="3200" spc="-236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US" sz="3200" spc="-12" strike="noStrike">
                <a:solidFill>
                  <a:srgbClr val="000000"/>
                </a:solidFill>
                <a:latin typeface="Trebuchet MS"/>
              </a:rPr>
              <a:t>AR</a:t>
            </a:r>
            <a:r>
              <a:rPr b="1" lang="en-US" sz="3200" spc="9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lang="en-US" sz="3200" spc="-35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US" sz="3200" spc="-12" strike="noStrike">
                <a:solidFill>
                  <a:srgbClr val="000000"/>
                </a:solidFill>
                <a:latin typeface="Trebuchet MS"/>
              </a:rPr>
              <a:t>T</a:t>
            </a:r>
            <a:r>
              <a:rPr b="1" lang="en-US" sz="3200" spc="-15" strike="noStrike">
                <a:solidFill>
                  <a:srgbClr val="000000"/>
                </a:solidFill>
                <a:latin typeface="Trebuchet MS"/>
              </a:rPr>
              <a:t>H</a:t>
            </a:r>
            <a:r>
              <a:rPr b="1" lang="en-US" sz="3200" spc="9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lang="en-US" sz="3200" spc="-35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US" sz="3200" spc="-21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lang="en-US" sz="3200" spc="26" strike="noStrike">
                <a:solidFill>
                  <a:srgbClr val="000000"/>
                </a:solidFill>
                <a:latin typeface="Trebuchet MS"/>
              </a:rPr>
              <a:t>N</a:t>
            </a:r>
            <a:r>
              <a:rPr b="1" lang="en-US" sz="3200" spc="9" strike="noStrike">
                <a:solidFill>
                  <a:srgbClr val="000000"/>
                </a:solidFill>
                <a:latin typeface="Trebuchet MS"/>
              </a:rPr>
              <a:t>D</a:t>
            </a:r>
            <a:r>
              <a:rPr b="1" lang="en-US" sz="3200" spc="-46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US" sz="3200" spc="-1" strike="noStrike">
                <a:solidFill>
                  <a:srgbClr val="000000"/>
                </a:solidFill>
                <a:latin typeface="Trebuchet MS"/>
              </a:rPr>
              <a:t>U</a:t>
            </a:r>
            <a:r>
              <a:rPr b="1" lang="en-US" sz="3200" spc="7" strike="noStrike">
                <a:solidFill>
                  <a:srgbClr val="000000"/>
                </a:solidFill>
                <a:latin typeface="Trebuchet MS"/>
              </a:rPr>
              <a:t>S</a:t>
            </a:r>
            <a:r>
              <a:rPr b="1" lang="en-US" sz="3200" spc="-26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lang="en-US" sz="3200" spc="-12" strike="noStrike">
                <a:solidFill>
                  <a:srgbClr val="000000"/>
                </a:solidFill>
                <a:latin typeface="Trebuchet MS"/>
              </a:rPr>
              <a:t>R</a:t>
            </a:r>
            <a:r>
              <a:rPr b="1" lang="en-US" sz="3200" spc="1" strike="noStrike">
                <a:solidFill>
                  <a:srgbClr val="000000"/>
                </a:solidFill>
                <a:latin typeface="Trebuchet MS"/>
              </a:rPr>
              <a:t>S?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176" name="object 6" descr=""/>
          <p:cNvPicPr/>
          <p:nvPr/>
        </p:nvPicPr>
        <p:blipFill>
          <a:blip r:embed="rId1"/>
          <a:stretch/>
        </p:blipFill>
        <p:spPr>
          <a:xfrm>
            <a:off x="723960" y="6172200"/>
            <a:ext cx="2180520" cy="484920"/>
          </a:xfrm>
          <a:prstGeom prst="rect">
            <a:avLst/>
          </a:prstGeom>
          <a:ln>
            <a:noFill/>
          </a:ln>
        </p:spPr>
      </p:pic>
      <p:sp>
        <p:nvSpPr>
          <p:cNvPr id="177" name="CustomShape 5"/>
          <p:cNvSpPr/>
          <p:nvPr/>
        </p:nvSpPr>
        <p:spPr>
          <a:xfrm>
            <a:off x="739800" y="6473160"/>
            <a:ext cx="1798200" cy="34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12600">
              <a:lnSpc>
                <a:spcPct val="100000"/>
              </a:lnSpc>
              <a:spcBef>
                <a:spcPts val="54"/>
              </a:spcBef>
            </a:pPr>
            <a:r>
              <a:rPr b="0" lang="en-US" sz="1100" spc="15" strike="noStrike">
                <a:solidFill>
                  <a:srgbClr val="2d83c3"/>
                </a:solidFill>
                <a:latin typeface="Trebuchet MS"/>
                <a:ea typeface="DejaVu Sans"/>
              </a:rPr>
              <a:t>3/21/202</a:t>
            </a:r>
            <a:r>
              <a:rPr b="0" lang="en-US" sz="1100" spc="7" strike="noStrike">
                <a:solidFill>
                  <a:srgbClr val="2d83c3"/>
                </a:solidFill>
                <a:latin typeface="Trebuchet MS"/>
                <a:ea typeface="DejaVu Sans"/>
              </a:rPr>
              <a:t>4</a:t>
            </a:r>
            <a:r>
              <a:rPr b="0" lang="en-US" sz="1100" spc="-1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0" lang="en-US" sz="1100" spc="126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lang="en-US" sz="1100" spc="46" strike="noStrike">
                <a:solidFill>
                  <a:srgbClr val="2d83c3"/>
                </a:solidFill>
                <a:latin typeface="Trebuchet MS"/>
                <a:ea typeface="DejaVu Sans"/>
              </a:rPr>
              <a:t>A</a:t>
            </a:r>
            <a:r>
              <a:rPr b="1" lang="en-US" sz="1100" spc="9" strike="noStrike">
                <a:solidFill>
                  <a:srgbClr val="2d83c3"/>
                </a:solidFill>
                <a:latin typeface="Trebuchet MS"/>
                <a:ea typeface="DejaVu Sans"/>
              </a:rPr>
              <a:t>nnu</a:t>
            </a:r>
            <a:r>
              <a:rPr b="1" lang="en-US" sz="1100" spc="7" strike="noStrike">
                <a:solidFill>
                  <a:srgbClr val="2d83c3"/>
                </a:solidFill>
                <a:latin typeface="Trebuchet MS"/>
                <a:ea typeface="DejaVu Sans"/>
              </a:rPr>
              <a:t>al</a:t>
            </a:r>
            <a:r>
              <a:rPr b="1" lang="en-US" sz="1100" spc="-140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lang="en-US" sz="1100" spc="-1" strike="noStrike">
                <a:solidFill>
                  <a:srgbClr val="2d83c3"/>
                </a:solidFill>
                <a:latin typeface="Trebuchet MS"/>
                <a:ea typeface="DejaVu Sans"/>
              </a:rPr>
              <a:t>R</a:t>
            </a:r>
            <a:r>
              <a:rPr b="1" lang="en-US" sz="1100" spc="29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lang="en-US" sz="1100" spc="86" strike="noStrike">
                <a:solidFill>
                  <a:srgbClr val="2d83c3"/>
                </a:solidFill>
                <a:latin typeface="Trebuchet MS"/>
                <a:ea typeface="DejaVu Sans"/>
              </a:rPr>
              <a:t>v</a:t>
            </a:r>
            <a:r>
              <a:rPr b="1" lang="en-US" sz="1100" spc="-35" strike="noStrike">
                <a:solidFill>
                  <a:srgbClr val="2d83c3"/>
                </a:solidFill>
                <a:latin typeface="Trebuchet MS"/>
                <a:ea typeface="DejaVu Sans"/>
              </a:rPr>
              <a:t>i</a:t>
            </a:r>
            <a:r>
              <a:rPr b="1" lang="en-US" sz="1100" spc="29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lang="en-US" sz="1100" spc="9" strike="noStrike">
                <a:solidFill>
                  <a:srgbClr val="2d83c3"/>
                </a:solidFill>
                <a:latin typeface="Trebuchet MS"/>
                <a:ea typeface="DejaVu Sans"/>
              </a:rPr>
              <a:t>w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78" name="CustomShape 6"/>
          <p:cNvSpPr/>
          <p:nvPr/>
        </p:nvSpPr>
        <p:spPr>
          <a:xfrm>
            <a:off x="11353320" y="6473160"/>
            <a:ext cx="150480" cy="398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no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B7A093B6-EFDC-45F6-887C-2AAC1436263E}" type="slidenum">
              <a:rPr b="0" lang="en-US" sz="1100" spc="7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79" name="CustomShape 7"/>
          <p:cNvSpPr/>
          <p:nvPr/>
        </p:nvSpPr>
        <p:spPr>
          <a:xfrm>
            <a:off x="102600" y="2016000"/>
            <a:ext cx="3857040" cy="136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100" spc="-1" strike="noStrike">
                <a:latin typeface="Arial"/>
              </a:rPr>
              <a:t>Individual Users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latin typeface="Arial"/>
              </a:rPr>
              <a:t>People who rely on digital devices for personal and professional purposes, such as email, online banking, and sensitive communications.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000" spc="-1" strike="noStrike">
              <a:latin typeface="Arial"/>
            </a:endParaRPr>
          </a:p>
        </p:txBody>
      </p:sp>
      <p:sp>
        <p:nvSpPr>
          <p:cNvPr id="180" name="CustomShape 8"/>
          <p:cNvSpPr/>
          <p:nvPr/>
        </p:nvSpPr>
        <p:spPr>
          <a:xfrm>
            <a:off x="4062240" y="2088000"/>
            <a:ext cx="4649400" cy="122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100" spc="-1" strike="noStrike">
                <a:latin typeface="Arial"/>
              </a:rPr>
              <a:t>Small Businesses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latin typeface="Arial"/>
              </a:rPr>
              <a:t>Companies that need to safeguard their employees' devices and protect against data breaches and intellectual property theft.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000" spc="-1" strike="noStrike">
              <a:latin typeface="Arial"/>
            </a:endParaRPr>
          </a:p>
        </p:txBody>
      </p:sp>
      <p:sp>
        <p:nvSpPr>
          <p:cNvPr id="181" name="CustomShape 9"/>
          <p:cNvSpPr/>
          <p:nvPr/>
        </p:nvSpPr>
        <p:spPr>
          <a:xfrm>
            <a:off x="216000" y="3528360"/>
            <a:ext cx="2993760" cy="136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100" spc="-1" strike="noStrike">
                <a:latin typeface="Arial"/>
              </a:rPr>
              <a:t>Enterprise Organizations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latin typeface="Arial"/>
              </a:rPr>
              <a:t>Large corporations and organizations that require robust security measures to ensure the confidentiality and integrity of their digital assets.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000" spc="-1" strike="noStrike">
              <a:latin typeface="Arial"/>
            </a:endParaRPr>
          </a:p>
        </p:txBody>
      </p:sp>
      <p:sp>
        <p:nvSpPr>
          <p:cNvPr id="182" name="CustomShape 10"/>
          <p:cNvSpPr/>
          <p:nvPr/>
        </p:nvSpPr>
        <p:spPr>
          <a:xfrm>
            <a:off x="3903840" y="3384000"/>
            <a:ext cx="4879800" cy="122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100" spc="-1" strike="noStrike">
                <a:latin typeface="Arial"/>
              </a:rPr>
              <a:t>IT Professionals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latin typeface="Arial"/>
              </a:rPr>
              <a:t>Cybersecurity experts and IT administrators who are responsible for implementing and maintaining comprehensive security solutions.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object 2" descr=""/>
          <p:cNvPicPr/>
          <p:nvPr/>
        </p:nvPicPr>
        <p:blipFill>
          <a:blip r:embed="rId1"/>
          <a:stretch/>
        </p:blipFill>
        <p:spPr>
          <a:xfrm>
            <a:off x="0" y="1476360"/>
            <a:ext cx="2694960" cy="3247200"/>
          </a:xfrm>
          <a:prstGeom prst="rect">
            <a:avLst/>
          </a:prstGeom>
          <a:ln>
            <a:noFill/>
          </a:ln>
        </p:spPr>
      </p:pic>
      <p:sp>
        <p:nvSpPr>
          <p:cNvPr id="184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2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3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4"/>
          <p:cNvSpPr/>
          <p:nvPr/>
        </p:nvSpPr>
        <p:spPr>
          <a:xfrm>
            <a:off x="558000" y="857880"/>
            <a:ext cx="9762480" cy="115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US" sz="3600" spc="-41" strike="noStrike">
                <a:solidFill>
                  <a:srgbClr val="000000"/>
                </a:solidFill>
                <a:latin typeface="Trebuchet MS"/>
              </a:rPr>
              <a:t>Y</a:t>
            </a:r>
            <a:r>
              <a:rPr b="1" lang="en-US" sz="3600" spc="7" strike="noStrike">
                <a:solidFill>
                  <a:srgbClr val="000000"/>
                </a:solidFill>
                <a:latin typeface="Trebuchet MS"/>
              </a:rPr>
              <a:t>O</a:t>
            </a:r>
            <a:r>
              <a:rPr b="1" lang="en-US" sz="3600" spc="21" strike="noStrike">
                <a:solidFill>
                  <a:srgbClr val="000000"/>
                </a:solidFill>
                <a:latin typeface="Trebuchet MS"/>
              </a:rPr>
              <a:t>U</a:t>
            </a:r>
            <a:r>
              <a:rPr b="1" lang="en-US" sz="3600" spc="-1" strike="noStrike">
                <a:solidFill>
                  <a:srgbClr val="000000"/>
                </a:solidFill>
                <a:latin typeface="Trebuchet MS"/>
              </a:rPr>
              <a:t>R</a:t>
            </a:r>
            <a:r>
              <a:rPr b="1" lang="en-US" sz="3600" spc="1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US" sz="3600" spc="21" strike="noStrike">
                <a:solidFill>
                  <a:srgbClr val="000000"/>
                </a:solidFill>
                <a:latin typeface="Trebuchet MS"/>
              </a:rPr>
              <a:t>S</a:t>
            </a:r>
            <a:r>
              <a:rPr b="1" lang="en-US" sz="3600" spc="7" strike="noStrike">
                <a:solidFill>
                  <a:srgbClr val="000000"/>
                </a:solidFill>
                <a:latin typeface="Trebuchet MS"/>
              </a:rPr>
              <a:t>O</a:t>
            </a:r>
            <a:r>
              <a:rPr b="1" lang="en-US" sz="3600" spc="21" strike="noStrike">
                <a:solidFill>
                  <a:srgbClr val="000000"/>
                </a:solidFill>
                <a:latin typeface="Trebuchet MS"/>
              </a:rPr>
              <a:t>LU</a:t>
            </a:r>
            <a:r>
              <a:rPr b="1" lang="en-US" sz="3600" spc="-35" strike="noStrike">
                <a:solidFill>
                  <a:srgbClr val="000000"/>
                </a:solidFill>
                <a:latin typeface="Trebuchet MS"/>
              </a:rPr>
              <a:t>T</a:t>
            </a:r>
            <a:r>
              <a:rPr b="1" lang="en-US" sz="3600" spc="-32" strike="noStrike">
                <a:solidFill>
                  <a:srgbClr val="000000"/>
                </a:solidFill>
                <a:latin typeface="Trebuchet MS"/>
              </a:rPr>
              <a:t>I</a:t>
            </a:r>
            <a:r>
              <a:rPr b="1" lang="en-US" sz="3600" spc="7" strike="noStrike">
                <a:solidFill>
                  <a:srgbClr val="000000"/>
                </a:solidFill>
                <a:latin typeface="Trebuchet MS"/>
              </a:rPr>
              <a:t>O</a:t>
            </a:r>
            <a:r>
              <a:rPr b="1" lang="en-US" sz="3600" spc="-1" strike="noStrike">
                <a:solidFill>
                  <a:srgbClr val="000000"/>
                </a:solidFill>
                <a:latin typeface="Trebuchet MS"/>
              </a:rPr>
              <a:t>N</a:t>
            </a:r>
            <a:r>
              <a:rPr b="1" lang="en-US" sz="3600" spc="-347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US" sz="3600" spc="-35" strike="noStrike">
                <a:solidFill>
                  <a:srgbClr val="000000"/>
                </a:solidFill>
                <a:latin typeface="Trebuchet MS"/>
              </a:rPr>
              <a:t>A</a:t>
            </a:r>
            <a:r>
              <a:rPr b="1" lang="en-US" sz="3600" spc="-7" strike="noStrike">
                <a:solidFill>
                  <a:srgbClr val="000000"/>
                </a:solidFill>
                <a:latin typeface="Trebuchet MS"/>
              </a:rPr>
              <a:t>N</a:t>
            </a:r>
            <a:r>
              <a:rPr b="1" lang="en-US" sz="3600" spc="-1" strike="noStrike">
                <a:solidFill>
                  <a:srgbClr val="000000"/>
                </a:solidFill>
                <a:latin typeface="Trebuchet MS"/>
              </a:rPr>
              <a:t>D</a:t>
            </a:r>
            <a:r>
              <a:rPr b="1" lang="en-US" sz="3600" spc="29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US" sz="3600" spc="-32" strike="noStrike">
                <a:solidFill>
                  <a:srgbClr val="000000"/>
                </a:solidFill>
                <a:latin typeface="Trebuchet MS"/>
              </a:rPr>
              <a:t>I</a:t>
            </a:r>
            <a:r>
              <a:rPr b="1" lang="en-US" sz="3600" spc="-35" strike="noStrike">
                <a:solidFill>
                  <a:srgbClr val="000000"/>
                </a:solidFill>
                <a:latin typeface="Trebuchet MS"/>
              </a:rPr>
              <a:t>T</a:t>
            </a:r>
            <a:r>
              <a:rPr b="1" lang="en-US" sz="3600" spc="-1" strike="noStrike">
                <a:solidFill>
                  <a:srgbClr val="000000"/>
                </a:solidFill>
                <a:latin typeface="Trebuchet MS"/>
              </a:rPr>
              <a:t>S</a:t>
            </a:r>
            <a:r>
              <a:rPr b="1" lang="en-US" sz="3600" spc="55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US" sz="3600" spc="-296" strike="noStrike">
                <a:solidFill>
                  <a:srgbClr val="000000"/>
                </a:solidFill>
                <a:latin typeface="Trebuchet MS"/>
              </a:rPr>
              <a:t>V</a:t>
            </a:r>
            <a:r>
              <a:rPr b="1" lang="en-US" sz="3600" spc="-35" strike="noStrike">
                <a:solidFill>
                  <a:srgbClr val="000000"/>
                </a:solidFill>
                <a:latin typeface="Trebuchet MS"/>
              </a:rPr>
              <a:t>A</a:t>
            </a:r>
            <a:r>
              <a:rPr b="1" lang="en-US" sz="3600" spc="21" strike="noStrike">
                <a:solidFill>
                  <a:srgbClr val="000000"/>
                </a:solidFill>
                <a:latin typeface="Trebuchet MS"/>
              </a:rPr>
              <a:t>LU</a:t>
            </a:r>
            <a:r>
              <a:rPr b="1" lang="en-US" sz="3600" spc="-1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lang="en-US" sz="3600" spc="-66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US" sz="3600" spc="-15" strike="noStrike">
                <a:solidFill>
                  <a:srgbClr val="000000"/>
                </a:solidFill>
                <a:latin typeface="Trebuchet MS"/>
              </a:rPr>
              <a:t>P</a:t>
            </a:r>
            <a:r>
              <a:rPr b="1" lang="en-US" sz="3600" spc="-32" strike="noStrike">
                <a:solidFill>
                  <a:srgbClr val="000000"/>
                </a:solidFill>
                <a:latin typeface="Trebuchet MS"/>
              </a:rPr>
              <a:t>R</a:t>
            </a:r>
            <a:r>
              <a:rPr b="1" lang="en-US" sz="3600" spc="7" strike="noStrike">
                <a:solidFill>
                  <a:srgbClr val="000000"/>
                </a:solidFill>
                <a:latin typeface="Trebuchet MS"/>
              </a:rPr>
              <a:t>O</a:t>
            </a:r>
            <a:r>
              <a:rPr b="1" lang="en-US" sz="3600" spc="-15" strike="noStrike">
                <a:solidFill>
                  <a:srgbClr val="000000"/>
                </a:solidFill>
                <a:latin typeface="Trebuchet MS"/>
              </a:rPr>
              <a:t>P</a:t>
            </a:r>
            <a:r>
              <a:rPr b="1" lang="en-US" sz="3600" spc="7" strike="noStrike">
                <a:solidFill>
                  <a:srgbClr val="000000"/>
                </a:solidFill>
                <a:latin typeface="Trebuchet MS"/>
              </a:rPr>
              <a:t>O</a:t>
            </a:r>
            <a:r>
              <a:rPr b="1" lang="en-US" sz="3600" spc="21" strike="noStrike">
                <a:solidFill>
                  <a:srgbClr val="000000"/>
                </a:solidFill>
                <a:latin typeface="Trebuchet MS"/>
              </a:rPr>
              <a:t>S</a:t>
            </a:r>
            <a:r>
              <a:rPr b="1" lang="en-US" sz="3600" spc="-32" strike="noStrike">
                <a:solidFill>
                  <a:srgbClr val="000000"/>
                </a:solidFill>
                <a:latin typeface="Trebuchet MS"/>
              </a:rPr>
              <a:t>I</a:t>
            </a:r>
            <a:r>
              <a:rPr b="1" lang="en-US" sz="3600" spc="-35" strike="noStrike">
                <a:solidFill>
                  <a:srgbClr val="000000"/>
                </a:solidFill>
                <a:latin typeface="Trebuchet MS"/>
              </a:rPr>
              <a:t>T</a:t>
            </a:r>
            <a:r>
              <a:rPr b="1" lang="en-US" sz="3600" spc="-32" strike="noStrike">
                <a:solidFill>
                  <a:srgbClr val="000000"/>
                </a:solidFill>
                <a:latin typeface="Trebuchet MS"/>
              </a:rPr>
              <a:t>I</a:t>
            </a:r>
            <a:r>
              <a:rPr b="1" lang="en-US" sz="3600" spc="7" strike="noStrike">
                <a:solidFill>
                  <a:srgbClr val="000000"/>
                </a:solidFill>
                <a:latin typeface="Trebuchet MS"/>
              </a:rPr>
              <a:t>O</a:t>
            </a:r>
            <a:r>
              <a:rPr b="1" lang="en-US" sz="3600" spc="-1" strike="noStrike">
                <a:solidFill>
                  <a:srgbClr val="000000"/>
                </a:solidFill>
                <a:latin typeface="Trebuchet MS"/>
              </a:rPr>
              <a:t>N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188" name="object 7" descr=""/>
          <p:cNvPicPr/>
          <p:nvPr/>
        </p:nvPicPr>
        <p:blipFill>
          <a:blip r:embed="rId2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189" name="CustomShape 5"/>
          <p:cNvSpPr/>
          <p:nvPr/>
        </p:nvSpPr>
        <p:spPr>
          <a:xfrm>
            <a:off x="739800" y="6473160"/>
            <a:ext cx="1798200" cy="34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12600">
              <a:lnSpc>
                <a:spcPct val="100000"/>
              </a:lnSpc>
              <a:spcBef>
                <a:spcPts val="54"/>
              </a:spcBef>
            </a:pPr>
            <a:r>
              <a:rPr b="0" lang="en-US" sz="1100" spc="15" strike="noStrike">
                <a:solidFill>
                  <a:srgbClr val="2d83c3"/>
                </a:solidFill>
                <a:latin typeface="Trebuchet MS"/>
                <a:ea typeface="DejaVu Sans"/>
              </a:rPr>
              <a:t>3/21/202</a:t>
            </a:r>
            <a:r>
              <a:rPr b="0" lang="en-US" sz="1100" spc="7" strike="noStrike">
                <a:solidFill>
                  <a:srgbClr val="2d83c3"/>
                </a:solidFill>
                <a:latin typeface="Trebuchet MS"/>
                <a:ea typeface="DejaVu Sans"/>
              </a:rPr>
              <a:t>4</a:t>
            </a:r>
            <a:r>
              <a:rPr b="0" lang="en-US" sz="1100" spc="-1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0" lang="en-US" sz="1100" spc="126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lang="en-US" sz="1100" spc="46" strike="noStrike">
                <a:solidFill>
                  <a:srgbClr val="2d83c3"/>
                </a:solidFill>
                <a:latin typeface="Trebuchet MS"/>
                <a:ea typeface="DejaVu Sans"/>
              </a:rPr>
              <a:t>A</a:t>
            </a:r>
            <a:r>
              <a:rPr b="1" lang="en-US" sz="1100" spc="9" strike="noStrike">
                <a:solidFill>
                  <a:srgbClr val="2d83c3"/>
                </a:solidFill>
                <a:latin typeface="Trebuchet MS"/>
                <a:ea typeface="DejaVu Sans"/>
              </a:rPr>
              <a:t>nnu</a:t>
            </a:r>
            <a:r>
              <a:rPr b="1" lang="en-US" sz="1100" spc="7" strike="noStrike">
                <a:solidFill>
                  <a:srgbClr val="2d83c3"/>
                </a:solidFill>
                <a:latin typeface="Trebuchet MS"/>
                <a:ea typeface="DejaVu Sans"/>
              </a:rPr>
              <a:t>al</a:t>
            </a:r>
            <a:r>
              <a:rPr b="1" lang="en-US" sz="1100" spc="-140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lang="en-US" sz="1100" spc="-1" strike="noStrike">
                <a:solidFill>
                  <a:srgbClr val="2d83c3"/>
                </a:solidFill>
                <a:latin typeface="Trebuchet MS"/>
                <a:ea typeface="DejaVu Sans"/>
              </a:rPr>
              <a:t>R</a:t>
            </a:r>
            <a:r>
              <a:rPr b="1" lang="en-US" sz="1100" spc="29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lang="en-US" sz="1100" spc="86" strike="noStrike">
                <a:solidFill>
                  <a:srgbClr val="2d83c3"/>
                </a:solidFill>
                <a:latin typeface="Trebuchet MS"/>
                <a:ea typeface="DejaVu Sans"/>
              </a:rPr>
              <a:t>v</a:t>
            </a:r>
            <a:r>
              <a:rPr b="1" lang="en-US" sz="1100" spc="-35" strike="noStrike">
                <a:solidFill>
                  <a:srgbClr val="2d83c3"/>
                </a:solidFill>
                <a:latin typeface="Trebuchet MS"/>
                <a:ea typeface="DejaVu Sans"/>
              </a:rPr>
              <a:t>i</a:t>
            </a:r>
            <a:r>
              <a:rPr b="1" lang="en-US" sz="1100" spc="29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lang="en-US" sz="1100" spc="9" strike="noStrike">
                <a:solidFill>
                  <a:srgbClr val="2d83c3"/>
                </a:solidFill>
                <a:latin typeface="Trebuchet MS"/>
                <a:ea typeface="DejaVu Sans"/>
              </a:rPr>
              <a:t>w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90" name="CustomShape 6"/>
          <p:cNvSpPr/>
          <p:nvPr/>
        </p:nvSpPr>
        <p:spPr>
          <a:xfrm>
            <a:off x="11353320" y="6473160"/>
            <a:ext cx="150480" cy="398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no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1FBE7795-254B-4C3C-B67B-1FFC1564B074}" type="slidenum">
              <a:rPr b="0" lang="en-US" sz="1100" spc="7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91" name="CustomShape 7"/>
          <p:cNvSpPr/>
          <p:nvPr/>
        </p:nvSpPr>
        <p:spPr>
          <a:xfrm>
            <a:off x="2808000" y="2299680"/>
            <a:ext cx="8412840" cy="108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100" spc="-1" strike="noStrike">
                <a:latin typeface="Arial"/>
              </a:rPr>
              <a:t>Comprehensive Detection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latin typeface="Arial"/>
              </a:rPr>
              <a:t>Our solution utilizes advanced algorithms to detect a wide range of keylogger threats, including hardware, software, and network-based keyloggers.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000" spc="-1" strike="noStrike">
              <a:latin typeface="Arial"/>
            </a:endParaRPr>
          </a:p>
        </p:txBody>
      </p:sp>
      <p:sp>
        <p:nvSpPr>
          <p:cNvPr id="192" name="CustomShape 8"/>
          <p:cNvSpPr/>
          <p:nvPr/>
        </p:nvSpPr>
        <p:spPr>
          <a:xfrm>
            <a:off x="2880000" y="3384000"/>
            <a:ext cx="7623720" cy="108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100" spc="-1" strike="noStrike">
                <a:latin typeface="Arial"/>
              </a:rPr>
              <a:t>Real-Time Monitoring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latin typeface="Arial"/>
              </a:rPr>
              <a:t>The system continuously monitors user activities and device behavior to provide immediate alerts and remediation recommendations.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000" spc="-1" strike="noStrike">
              <a:latin typeface="Arial"/>
            </a:endParaRPr>
          </a:p>
        </p:txBody>
      </p:sp>
      <p:sp>
        <p:nvSpPr>
          <p:cNvPr id="193" name="CustomShape 9"/>
          <p:cNvSpPr/>
          <p:nvPr/>
        </p:nvSpPr>
        <p:spPr>
          <a:xfrm>
            <a:off x="2880000" y="4468320"/>
            <a:ext cx="6854040" cy="108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100" spc="-1" strike="noStrike">
                <a:latin typeface="Arial"/>
              </a:rPr>
              <a:t>Seamless Integration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latin typeface="Arial"/>
              </a:rPr>
              <a:t>The application integrates seamlessly with popular operating systems and devices, ensuring a user-friendly experience.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752400" y="6486120"/>
            <a:ext cx="1773000" cy="32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276"/>
              </a:lnSpc>
            </a:pPr>
            <a:r>
              <a:rPr b="0" lang="en-US" sz="1100" spc="15" strike="noStrike">
                <a:solidFill>
                  <a:srgbClr val="2d83c3"/>
                </a:solidFill>
                <a:latin typeface="Trebuchet MS"/>
                <a:ea typeface="DejaVu Sans"/>
              </a:rPr>
              <a:t>3/21/202</a:t>
            </a:r>
            <a:r>
              <a:rPr b="0" lang="en-US" sz="1100" spc="7" strike="noStrike">
                <a:solidFill>
                  <a:srgbClr val="2d83c3"/>
                </a:solidFill>
                <a:latin typeface="Trebuchet MS"/>
                <a:ea typeface="DejaVu Sans"/>
              </a:rPr>
              <a:t>4</a:t>
            </a:r>
            <a:r>
              <a:rPr b="0" lang="en-US" sz="1100" spc="-1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0" lang="en-US" sz="1100" spc="126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lang="en-US" sz="1100" spc="46" strike="noStrike">
                <a:solidFill>
                  <a:srgbClr val="2d83c3"/>
                </a:solidFill>
                <a:latin typeface="Trebuchet MS"/>
                <a:ea typeface="DejaVu Sans"/>
              </a:rPr>
              <a:t>A</a:t>
            </a:r>
            <a:r>
              <a:rPr b="1" lang="en-US" sz="1100" spc="9" strike="noStrike">
                <a:solidFill>
                  <a:srgbClr val="2d83c3"/>
                </a:solidFill>
                <a:latin typeface="Trebuchet MS"/>
                <a:ea typeface="DejaVu Sans"/>
              </a:rPr>
              <a:t>nnu</a:t>
            </a:r>
            <a:r>
              <a:rPr b="1" lang="en-US" sz="1100" spc="7" strike="noStrike">
                <a:solidFill>
                  <a:srgbClr val="2d83c3"/>
                </a:solidFill>
                <a:latin typeface="Trebuchet MS"/>
                <a:ea typeface="DejaVu Sans"/>
              </a:rPr>
              <a:t>al</a:t>
            </a:r>
            <a:r>
              <a:rPr b="1" lang="en-US" sz="1100" spc="-140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lang="en-US" sz="1100" spc="-1" strike="noStrike">
                <a:solidFill>
                  <a:srgbClr val="2d83c3"/>
                </a:solidFill>
                <a:latin typeface="Trebuchet MS"/>
                <a:ea typeface="DejaVu Sans"/>
              </a:rPr>
              <a:t>R</a:t>
            </a:r>
            <a:r>
              <a:rPr b="1" lang="en-US" sz="1100" spc="29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lang="en-US" sz="1100" spc="86" strike="noStrike">
                <a:solidFill>
                  <a:srgbClr val="2d83c3"/>
                </a:solidFill>
                <a:latin typeface="Trebuchet MS"/>
                <a:ea typeface="DejaVu Sans"/>
              </a:rPr>
              <a:t>v</a:t>
            </a:r>
            <a:r>
              <a:rPr b="1" lang="en-US" sz="1100" spc="-35" strike="noStrike">
                <a:solidFill>
                  <a:srgbClr val="2d83c3"/>
                </a:solidFill>
                <a:latin typeface="Trebuchet MS"/>
                <a:ea typeface="DejaVu Sans"/>
              </a:rPr>
              <a:t>i</a:t>
            </a:r>
            <a:r>
              <a:rPr b="1" lang="en-US" sz="1100" spc="29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lang="en-US" sz="1100" spc="9" strike="noStrike">
                <a:solidFill>
                  <a:srgbClr val="2d83c3"/>
                </a:solidFill>
                <a:latin typeface="Trebuchet MS"/>
                <a:ea typeface="DejaVu Sans"/>
              </a:rPr>
              <a:t>w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3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4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8" name="object 6" descr=""/>
          <p:cNvPicPr/>
          <p:nvPr/>
        </p:nvPicPr>
        <p:blipFill>
          <a:blip r:embed="rId1"/>
          <a:stretch/>
        </p:blipFill>
        <p:spPr>
          <a:xfrm>
            <a:off x="66600" y="3381480"/>
            <a:ext cx="2466360" cy="3418920"/>
          </a:xfrm>
          <a:prstGeom prst="rect">
            <a:avLst/>
          </a:prstGeom>
          <a:ln>
            <a:noFill/>
          </a:ln>
        </p:spPr>
      </p:pic>
      <p:sp>
        <p:nvSpPr>
          <p:cNvPr id="199" name="CustomShape 5"/>
          <p:cNvSpPr/>
          <p:nvPr/>
        </p:nvSpPr>
        <p:spPr>
          <a:xfrm>
            <a:off x="739800" y="654840"/>
            <a:ext cx="7542360" cy="131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no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en-US" sz="4250" spc="9" strike="noStrike">
                <a:solidFill>
                  <a:srgbClr val="000000"/>
                </a:solidFill>
                <a:latin typeface="Trebuchet MS"/>
              </a:rPr>
              <a:t>THE</a:t>
            </a:r>
            <a:r>
              <a:rPr b="1" lang="en-US" sz="4250" spc="15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US" sz="4250" spc="7" strike="noStrike">
                <a:solidFill>
                  <a:srgbClr val="000000"/>
                </a:solidFill>
                <a:latin typeface="Trebuchet MS"/>
              </a:rPr>
              <a:t>WOW</a:t>
            </a:r>
            <a:r>
              <a:rPr b="1" lang="en-US" sz="4250" spc="80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US" sz="4250" spc="7" strike="noStrike">
                <a:solidFill>
                  <a:srgbClr val="000000"/>
                </a:solidFill>
                <a:latin typeface="Trebuchet MS"/>
              </a:rPr>
              <a:t>IN</a:t>
            </a:r>
            <a:r>
              <a:rPr b="1" lang="en-US" sz="4250" spc="-7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US" sz="4250" spc="9" strike="noStrike">
                <a:solidFill>
                  <a:srgbClr val="000000"/>
                </a:solidFill>
                <a:latin typeface="Trebuchet MS"/>
              </a:rPr>
              <a:t>YOUR</a:t>
            </a:r>
            <a:r>
              <a:rPr b="1" lang="en-US" sz="4250" spc="-12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US" sz="4250" spc="15" strike="noStrike">
                <a:solidFill>
                  <a:srgbClr val="000000"/>
                </a:solidFill>
                <a:latin typeface="Trebuchet MS"/>
              </a:rPr>
              <a:t>SOLUTION</a:t>
            </a:r>
            <a:endParaRPr b="0" lang="en-IN" sz="4250" spc="-1" strike="noStrike">
              <a:latin typeface="Arial"/>
            </a:endParaRPr>
          </a:p>
        </p:txBody>
      </p:sp>
      <p:sp>
        <p:nvSpPr>
          <p:cNvPr id="200" name="CustomShape 6"/>
          <p:cNvSpPr/>
          <p:nvPr/>
        </p:nvSpPr>
        <p:spPr>
          <a:xfrm>
            <a:off x="11277360" y="6473160"/>
            <a:ext cx="227880" cy="17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057E7756-995A-4C66-BA90-10E0C36BC1CF}" type="slidenum">
              <a:rPr b="0" lang="en-US" sz="1100" spc="7" strike="noStrike">
                <a:solidFill>
                  <a:srgbClr val="2d936b"/>
                </a:solidFill>
                <a:latin typeface="Trebuchet MS"/>
                <a:ea typeface="DejaVu San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201" name="CustomShape 7"/>
          <p:cNvSpPr/>
          <p:nvPr/>
        </p:nvSpPr>
        <p:spPr>
          <a:xfrm>
            <a:off x="2232000" y="2232000"/>
            <a:ext cx="8082360" cy="108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100" spc="-1" strike="noStrike">
                <a:latin typeface="Arial"/>
              </a:rPr>
              <a:t>AI-Powered Detection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latin typeface="Arial"/>
              </a:rPr>
              <a:t>Our solution leverages advanced machine learning algorithms to continuously improve its detection capabilities, adapting to emerging threats.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000" spc="-1" strike="noStrike">
              <a:latin typeface="Arial"/>
            </a:endParaRPr>
          </a:p>
        </p:txBody>
      </p:sp>
      <p:sp>
        <p:nvSpPr>
          <p:cNvPr id="202" name="CustomShape 8"/>
          <p:cNvSpPr/>
          <p:nvPr/>
        </p:nvSpPr>
        <p:spPr>
          <a:xfrm>
            <a:off x="2232000" y="3240000"/>
            <a:ext cx="7991640" cy="122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100" spc="-1" strike="noStrike">
                <a:latin typeface="Arial"/>
              </a:rPr>
              <a:t>Automated Remediation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latin typeface="Arial"/>
              </a:rPr>
              <a:t>The system can automatically initiate remediation actions, such as isolating infected devices or terminating suspicious processes, to minimize the impact of detected keyloggers.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000" spc="-1" strike="noStrike">
              <a:latin typeface="Arial"/>
            </a:endParaRPr>
          </a:p>
        </p:txBody>
      </p:sp>
      <p:sp>
        <p:nvSpPr>
          <p:cNvPr id="203" name="CustomShape 9"/>
          <p:cNvSpPr/>
          <p:nvPr/>
        </p:nvSpPr>
        <p:spPr>
          <a:xfrm>
            <a:off x="2304000" y="4176000"/>
            <a:ext cx="8063640" cy="122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100" spc="-1" strike="noStrike">
                <a:latin typeface="Arial"/>
              </a:rPr>
              <a:t>Intuitive Interface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latin typeface="Arial"/>
              </a:rPr>
              <a:t>A user-friendly dashboard provides clear visibility into the security status of devices, enabling users to quickly identify and address potential threats.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000" spc="-1" strike="noStrike">
              <a:latin typeface="Arial"/>
            </a:endParaRPr>
          </a:p>
        </p:txBody>
      </p:sp>
      <p:sp>
        <p:nvSpPr>
          <p:cNvPr id="204" name="CustomShape 10"/>
          <p:cNvSpPr/>
          <p:nvPr/>
        </p:nvSpPr>
        <p:spPr>
          <a:xfrm>
            <a:off x="2376000" y="5112000"/>
            <a:ext cx="6767640" cy="122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100" spc="-1" strike="noStrike">
                <a:latin typeface="Arial"/>
              </a:rPr>
              <a:t>Intuitive Interface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latin typeface="Arial"/>
              </a:rPr>
              <a:t>A user-friendly dashboard provides clear visibility into the security status of devices, enabling users to quickly identify and address potential threats.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752400" y="6486120"/>
            <a:ext cx="1773000" cy="32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276"/>
              </a:lnSpc>
            </a:pPr>
            <a:r>
              <a:rPr b="0" lang="en-US" sz="1100" spc="15" strike="noStrike">
                <a:solidFill>
                  <a:srgbClr val="2d83c3"/>
                </a:solidFill>
                <a:latin typeface="Trebuchet MS"/>
                <a:ea typeface="DejaVu Sans"/>
              </a:rPr>
              <a:t>3/21/202</a:t>
            </a:r>
            <a:r>
              <a:rPr b="0" lang="en-US" sz="1100" spc="7" strike="noStrike">
                <a:solidFill>
                  <a:srgbClr val="2d83c3"/>
                </a:solidFill>
                <a:latin typeface="Trebuchet MS"/>
                <a:ea typeface="DejaVu Sans"/>
              </a:rPr>
              <a:t>4</a:t>
            </a:r>
            <a:r>
              <a:rPr b="0" lang="en-US" sz="1100" spc="-1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0" lang="en-US" sz="1100" spc="126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lang="en-US" sz="1100" spc="46" strike="noStrike">
                <a:solidFill>
                  <a:srgbClr val="2d83c3"/>
                </a:solidFill>
                <a:latin typeface="Trebuchet MS"/>
                <a:ea typeface="DejaVu Sans"/>
              </a:rPr>
              <a:t>A</a:t>
            </a:r>
            <a:r>
              <a:rPr b="1" lang="en-US" sz="1100" spc="9" strike="noStrike">
                <a:solidFill>
                  <a:srgbClr val="2d83c3"/>
                </a:solidFill>
                <a:latin typeface="Trebuchet MS"/>
                <a:ea typeface="DejaVu Sans"/>
              </a:rPr>
              <a:t>nnu</a:t>
            </a:r>
            <a:r>
              <a:rPr b="1" lang="en-US" sz="1100" spc="7" strike="noStrike">
                <a:solidFill>
                  <a:srgbClr val="2d83c3"/>
                </a:solidFill>
                <a:latin typeface="Trebuchet MS"/>
                <a:ea typeface="DejaVu Sans"/>
              </a:rPr>
              <a:t>al</a:t>
            </a:r>
            <a:r>
              <a:rPr b="1" lang="en-US" sz="1100" spc="-140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lang="en-US" sz="1100" spc="-1" strike="noStrike">
                <a:solidFill>
                  <a:srgbClr val="2d83c3"/>
                </a:solidFill>
                <a:latin typeface="Trebuchet MS"/>
                <a:ea typeface="DejaVu Sans"/>
              </a:rPr>
              <a:t>R</a:t>
            </a:r>
            <a:r>
              <a:rPr b="1" lang="en-US" sz="1100" spc="29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lang="en-US" sz="1100" spc="86" strike="noStrike">
                <a:solidFill>
                  <a:srgbClr val="2d83c3"/>
                </a:solidFill>
                <a:latin typeface="Trebuchet MS"/>
                <a:ea typeface="DejaVu Sans"/>
              </a:rPr>
              <a:t>v</a:t>
            </a:r>
            <a:r>
              <a:rPr b="1" lang="en-US" sz="1100" spc="-35" strike="noStrike">
                <a:solidFill>
                  <a:srgbClr val="2d83c3"/>
                </a:solidFill>
                <a:latin typeface="Trebuchet MS"/>
                <a:ea typeface="DejaVu Sans"/>
              </a:rPr>
              <a:t>i</a:t>
            </a:r>
            <a:r>
              <a:rPr b="1" lang="en-US" sz="1100" spc="29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lang="en-US" sz="1100" spc="9" strike="noStrike">
                <a:solidFill>
                  <a:srgbClr val="2d83c3"/>
                </a:solidFill>
                <a:latin typeface="Trebuchet MS"/>
                <a:ea typeface="DejaVu Sans"/>
              </a:rPr>
              <a:t>w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3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4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9" name="object 6" descr=""/>
          <p:cNvPicPr/>
          <p:nvPr/>
        </p:nvPicPr>
        <p:blipFill>
          <a:blip r:embed="rId1"/>
          <a:stretch/>
        </p:blipFill>
        <p:spPr>
          <a:xfrm>
            <a:off x="1666800" y="6467400"/>
            <a:ext cx="75600" cy="177120"/>
          </a:xfrm>
          <a:prstGeom prst="rect">
            <a:avLst/>
          </a:prstGeom>
          <a:ln>
            <a:noFill/>
          </a:ln>
        </p:spPr>
      </p:pic>
      <p:sp>
        <p:nvSpPr>
          <p:cNvPr id="210" name="CustomShape 5"/>
          <p:cNvSpPr/>
          <p:nvPr/>
        </p:nvSpPr>
        <p:spPr>
          <a:xfrm>
            <a:off x="739800" y="1368000"/>
            <a:ext cx="2811240" cy="56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800" spc="-46" strike="noStrike">
                <a:solidFill>
                  <a:srgbClr val="000000"/>
                </a:solidFill>
                <a:latin typeface="Trebuchet MS"/>
                <a:ea typeface="DejaVu Sans"/>
              </a:rPr>
              <a:t>Teams</a:t>
            </a:r>
            <a:r>
              <a:rPr b="0" lang="en-US" sz="1800" spc="-15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lang="en-US" sz="1800" spc="7" strike="noStrike">
                <a:solidFill>
                  <a:srgbClr val="000000"/>
                </a:solidFill>
                <a:latin typeface="Trebuchet MS"/>
                <a:ea typeface="DejaVu Sans"/>
              </a:rPr>
              <a:t>cam</a:t>
            </a:r>
            <a:r>
              <a:rPr b="0" lang="en-US" sz="1800" spc="-106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000000"/>
                </a:solidFill>
                <a:latin typeface="Trebuchet MS"/>
                <a:ea typeface="DejaVu Sans"/>
              </a:rPr>
              <a:t>add</a:t>
            </a:r>
            <a:r>
              <a:rPr b="0" lang="en-US" sz="1800" spc="7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000000"/>
                </a:solidFill>
                <a:latin typeface="Trebuchet MS"/>
                <a:ea typeface="DejaVu Sans"/>
              </a:rPr>
              <a:t>wireframes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11" name="CustomShape 6"/>
          <p:cNvSpPr/>
          <p:nvPr/>
        </p:nvSpPr>
        <p:spPr>
          <a:xfrm>
            <a:off x="11277360" y="6473160"/>
            <a:ext cx="227880" cy="17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4386862E-658E-45F7-B6F8-03A5D4BA5111}" type="slidenum">
              <a:rPr b="0" lang="en-US" sz="1100" spc="7" strike="noStrike">
                <a:solidFill>
                  <a:srgbClr val="2d936b"/>
                </a:solidFill>
                <a:latin typeface="Trebuchet MS"/>
                <a:ea typeface="DejaVu San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212" name="CustomShape 7"/>
          <p:cNvSpPr/>
          <p:nvPr/>
        </p:nvSpPr>
        <p:spPr>
          <a:xfrm>
            <a:off x="739800" y="291240"/>
            <a:ext cx="3303360" cy="14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US" sz="4800" spc="9" strike="noStrike">
                <a:solidFill>
                  <a:srgbClr val="000000"/>
                </a:solidFill>
                <a:latin typeface="Trebuchet MS"/>
                <a:ea typeface="DejaVu Sans"/>
              </a:rPr>
              <a:t>M</a:t>
            </a:r>
            <a:r>
              <a:rPr b="1" lang="en-US" sz="4800" spc="-1" strike="noStrike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b="1" lang="en-US" sz="4800" spc="-15" strike="noStrike">
                <a:solidFill>
                  <a:srgbClr val="000000"/>
                </a:solidFill>
                <a:latin typeface="Trebuchet MS"/>
                <a:ea typeface="DejaVu Sans"/>
              </a:rPr>
              <a:t>D</a:t>
            </a:r>
            <a:r>
              <a:rPr b="1" lang="en-US" sz="4800" spc="-35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1" lang="en-US" sz="4800" spc="-32" strike="noStrike">
                <a:solidFill>
                  <a:srgbClr val="000000"/>
                </a:solidFill>
                <a:latin typeface="Trebuchet MS"/>
                <a:ea typeface="DejaVu Sans"/>
              </a:rPr>
              <a:t>LL</a:t>
            </a:r>
            <a:r>
              <a:rPr b="1" lang="en-US" sz="4800" spc="-7" strike="noStrike">
                <a:solidFill>
                  <a:srgbClr val="000000"/>
                </a:solidFill>
                <a:latin typeface="Trebuchet MS"/>
                <a:ea typeface="DejaVu Sans"/>
              </a:rPr>
              <a:t>I</a:t>
            </a:r>
            <a:r>
              <a:rPr b="1" lang="en-US" sz="4800" spc="26" strike="noStrike">
                <a:solidFill>
                  <a:srgbClr val="000000"/>
                </a:solidFill>
                <a:latin typeface="Trebuchet MS"/>
                <a:ea typeface="DejaVu Sans"/>
              </a:rPr>
              <a:t>N</a:t>
            </a:r>
            <a:r>
              <a:rPr b="1" lang="en-US" sz="4800" spc="1" strike="noStrike">
                <a:solidFill>
                  <a:srgbClr val="000000"/>
                </a:solidFill>
                <a:latin typeface="Trebuchet MS"/>
                <a:ea typeface="DejaVu Sans"/>
              </a:rPr>
              <a:t>G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213" name="CustomShape 8"/>
          <p:cNvSpPr/>
          <p:nvPr/>
        </p:nvSpPr>
        <p:spPr>
          <a:xfrm>
            <a:off x="720000" y="2160000"/>
            <a:ext cx="5747400" cy="108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100" spc="-1" strike="noStrike">
                <a:latin typeface="Arial"/>
              </a:rPr>
              <a:t>Threat Analysis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latin typeface="Arial"/>
              </a:rPr>
              <a:t>Comprehensive evaluation of keylogger threats and their potential impact on user devices and data.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000" spc="-1" strike="noStrike">
              <a:latin typeface="Arial"/>
            </a:endParaRPr>
          </a:p>
        </p:txBody>
      </p:sp>
      <p:sp>
        <p:nvSpPr>
          <p:cNvPr id="214" name="CustomShape 9"/>
          <p:cNvSpPr/>
          <p:nvPr/>
        </p:nvSpPr>
        <p:spPr>
          <a:xfrm>
            <a:off x="765360" y="3096000"/>
            <a:ext cx="6866280" cy="108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100" spc="-1" strike="noStrike">
                <a:latin typeface="Arial"/>
              </a:rPr>
              <a:t>Algorithm Development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latin typeface="Arial"/>
              </a:rPr>
              <a:t>Design and implementation of advanced detection algorithms using machine learning and behavior analysis techniques.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000" spc="-1" strike="noStrike">
              <a:latin typeface="Arial"/>
            </a:endParaRPr>
          </a:p>
        </p:txBody>
      </p:sp>
      <p:sp>
        <p:nvSpPr>
          <p:cNvPr id="215" name="CustomShape 10"/>
          <p:cNvSpPr/>
          <p:nvPr/>
        </p:nvSpPr>
        <p:spPr>
          <a:xfrm>
            <a:off x="783360" y="3945960"/>
            <a:ext cx="5912280" cy="108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100" spc="-1" strike="noStrike">
                <a:latin typeface="Arial"/>
              </a:rPr>
              <a:t>System Integration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latin typeface="Arial"/>
              </a:rPr>
              <a:t>Seamless integration of the detection system with popular operating systems and device architectures.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000" spc="-1" strike="noStrike">
              <a:latin typeface="Arial"/>
            </a:endParaRPr>
          </a:p>
        </p:txBody>
      </p:sp>
      <p:sp>
        <p:nvSpPr>
          <p:cNvPr id="216" name="CustomShape 11"/>
          <p:cNvSpPr/>
          <p:nvPr/>
        </p:nvSpPr>
        <p:spPr>
          <a:xfrm>
            <a:off x="882720" y="4896000"/>
            <a:ext cx="5812920" cy="108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100" spc="-1" strike="noStrike">
                <a:latin typeface="Arial"/>
              </a:rPr>
              <a:t>User Experience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latin typeface="Arial"/>
              </a:rPr>
              <a:t>Emphasis on creating an intuitive and user-friendly interface for effective monitoring and remediation.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LibreOffice/6.4.7.2$Linux_X86_64 LibreOffice_project/40$Build-2</Application>
  <Words>76</Words>
  <Paragraphs>32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2024-06-03T05:48:59Z</dcterms:created>
  <dc:creator/>
  <dc:description/>
  <dc:language>en-IN</dc:language>
  <cp:lastModifiedBy/>
  <dcterms:modified xsi:type="dcterms:W3CDTF">2024-06-20T10:37:33Z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reated">
    <vt:filetime>2024-03-21T00:00:00Z</vt:filetime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astSaved">
    <vt:filetime>2024-06-03T00:00:00Z</vt:filetime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0</vt:i4>
  </property>
  <property fmtid="{D5CDD505-2E9C-101B-9397-08002B2CF9AE}" pid="10" name="PresentationFormat">
    <vt:lpwstr>Widescreen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10</vt:i4>
  </property>
</Properties>
</file>