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2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Playlist recommendation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Content Based Filtering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3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filtering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953" y="4109949"/>
            <a:ext cx="2476500" cy="1771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31137" y="2808515"/>
            <a:ext cx="77297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Bell MT" panose="02020503060305020303" pitchFamily="18" charset="0"/>
              </a:rPr>
              <a:t>Content-based methods</a:t>
            </a:r>
            <a:r>
              <a:rPr lang="en-US" sz="2400" dirty="0">
                <a:latin typeface="Bell MT" panose="02020503060305020303" pitchFamily="18" charset="0"/>
              </a:rPr>
              <a:t> gives recommendations based on the similarity of two Playlist or attributes.</a:t>
            </a:r>
          </a:p>
        </p:txBody>
      </p:sp>
    </p:spTree>
    <p:extLst>
      <p:ext uri="{BB962C8B-B14F-4D97-AF65-F5344CB8AC3E}">
        <p14:creationId xmlns:p14="http://schemas.microsoft.com/office/powerpoint/2010/main" val="69482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used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31136" y="3105836"/>
            <a:ext cx="7729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4292E"/>
                </a:solidFill>
                <a:latin typeface="Bell MT" panose="02020503060305020303" pitchFamily="18" charset="0"/>
              </a:rPr>
              <a:t>The Million Playlist Dataset (MPD) </a:t>
            </a:r>
            <a:r>
              <a:rPr lang="en-US" sz="2400" dirty="0" smtClean="0">
                <a:solidFill>
                  <a:srgbClr val="24292E"/>
                </a:solidFill>
                <a:latin typeface="Bell MT" panose="02020503060305020303" pitchFamily="18" charset="0"/>
              </a:rPr>
              <a:t>contains </a:t>
            </a:r>
            <a:r>
              <a:rPr lang="en-US" sz="2400" dirty="0">
                <a:solidFill>
                  <a:srgbClr val="24292E"/>
                </a:solidFill>
                <a:latin typeface="Bell MT" panose="02020503060305020303" pitchFamily="18" charset="0"/>
              </a:rPr>
              <a:t>playlists created by users on the Spotify platform.</a:t>
            </a:r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936832"/>
            <a:ext cx="11868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1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Key attribute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08021"/>
            <a:ext cx="7729728" cy="391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4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2543720"/>
            <a:ext cx="85629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5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p:pic>
        <p:nvPicPr>
          <p:cNvPr id="1026" name="Picture 2" descr="Cosine similarity - Statistics for Machine Learning [Book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543991"/>
            <a:ext cx="4648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509" y="3697105"/>
            <a:ext cx="4900355" cy="127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55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generation of playlist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319337"/>
            <a:ext cx="7729728" cy="40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8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 of 10 playlist using cosine similarity using user preference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405062"/>
            <a:ext cx="7729727" cy="2047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321" y="2961512"/>
            <a:ext cx="5048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488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191</TotalTime>
  <Words>52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Bell MT</vt:lpstr>
      <vt:lpstr>Gill Sans MT</vt:lpstr>
      <vt:lpstr>Parcel</vt:lpstr>
      <vt:lpstr>Playlist recommendation system</vt:lpstr>
      <vt:lpstr>Content based filtering </vt:lpstr>
      <vt:lpstr>Dataset used</vt:lpstr>
      <vt:lpstr>Data Key attribute</vt:lpstr>
      <vt:lpstr>Process Flow</vt:lpstr>
      <vt:lpstr>Cosine similarity</vt:lpstr>
      <vt:lpstr>Random generation of playlist </vt:lpstr>
      <vt:lpstr>Recommendation of 10 playlist using cosine similarity using user preference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Playlist recommendation system</dc:title>
  <dc:creator>user</dc:creator>
  <cp:lastModifiedBy>user</cp:lastModifiedBy>
  <cp:revision>11</cp:revision>
  <dcterms:created xsi:type="dcterms:W3CDTF">2020-08-23T12:45:21Z</dcterms:created>
  <dcterms:modified xsi:type="dcterms:W3CDTF">2020-08-24T10:32:00Z</dcterms:modified>
</cp:coreProperties>
</file>