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extended-properties" Target="docProps/app.xml"/><Relationship Id="rId7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thumbnail" Target="docProps/thumbnail.jpeg"/><Relationship Id="rId5" Type="http://schemas.microsoft.com/office/2006/relationships/ui/extensibility" Target="customUI/customUI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57" autoAdjust="0"/>
  </p:normalViewPr>
  <p:slideViewPr>
    <p:cSldViewPr>
      <p:cViewPr>
        <p:scale>
          <a:sx n="90" d="100"/>
          <a:sy n="90" d="100"/>
        </p:scale>
        <p:origin x="-804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7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5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9FEE-057E-4068-9298-9299AABF3381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359688"/>
            <a:ext cx="66294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Artificial Intelligence</a:t>
            </a:r>
          </a:p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Deep Learning</a:t>
            </a:r>
          </a:p>
          <a:p>
            <a:r>
              <a:rPr lang="en-US" dirty="0" smtClean="0"/>
              <a:t>Limitations of machine learning</a:t>
            </a:r>
          </a:p>
          <a:p>
            <a:r>
              <a:rPr lang="en-US" dirty="0" smtClean="0"/>
              <a:t>How deep learning solves it?</a:t>
            </a:r>
          </a:p>
          <a:p>
            <a:r>
              <a:rPr lang="en-US" dirty="0" smtClean="0"/>
              <a:t>Real-life use cases of deep learning</a:t>
            </a:r>
          </a:p>
          <a:p>
            <a:r>
              <a:rPr lang="en-US" dirty="0" smtClean="0"/>
              <a:t>How deep learning works?</a:t>
            </a:r>
          </a:p>
          <a:p>
            <a:r>
              <a:rPr lang="en-US" dirty="0"/>
              <a:t>	</a:t>
            </a:r>
            <a:r>
              <a:rPr lang="en-US" sz="1600" dirty="0" smtClean="0"/>
              <a:t>Biological Neuron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Perceptron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Weights &amp; Bias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Activation Functions (types)</a:t>
            </a:r>
          </a:p>
          <a:p>
            <a:r>
              <a:rPr lang="en-US" dirty="0" smtClean="0"/>
              <a:t>Perceptron Use Cases</a:t>
            </a:r>
          </a:p>
          <a:p>
            <a:r>
              <a:rPr lang="en-US" dirty="0" smtClean="0"/>
              <a:t>Training a perceptron</a:t>
            </a:r>
          </a:p>
          <a:p>
            <a:r>
              <a:rPr lang="en-US" dirty="0" smtClean="0"/>
              <a:t>	</a:t>
            </a:r>
            <a:r>
              <a:rPr lang="en-US" sz="1600" dirty="0" smtClean="0"/>
              <a:t>Optimization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Learning Rate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Epoch</a:t>
            </a:r>
          </a:p>
          <a:p>
            <a:r>
              <a:rPr lang="en-US" sz="1600" dirty="0" smtClean="0"/>
              <a:t>	Backpropagation</a:t>
            </a:r>
          </a:p>
          <a:p>
            <a:r>
              <a:rPr lang="en-US" dirty="0" smtClean="0"/>
              <a:t>Limitations of perceptron</a:t>
            </a:r>
          </a:p>
          <a:p>
            <a:r>
              <a:rPr lang="en-US" dirty="0" smtClean="0"/>
              <a:t>Intuition for MLP</a:t>
            </a:r>
          </a:p>
          <a:p>
            <a:r>
              <a:rPr lang="en-US" dirty="0" smtClean="0"/>
              <a:t>Backpropagation for MLP </a:t>
            </a:r>
          </a:p>
          <a:p>
            <a:r>
              <a:rPr lang="en-US" dirty="0" smtClean="0"/>
              <a:t>Deep Learning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 t="41134" r="11826" b="9883"/>
          <a:stretch/>
        </p:blipFill>
        <p:spPr bwMode="auto">
          <a:xfrm>
            <a:off x="0" y="1676400"/>
            <a:ext cx="9144000" cy="3041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16750" y="199509"/>
            <a:ext cx="3606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Deep Learning Architecture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580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95600" y="1752600"/>
            <a:ext cx="3352800" cy="3352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67100" y="2819400"/>
            <a:ext cx="2209800" cy="228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81450" y="4038600"/>
            <a:ext cx="11811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81400" y="2057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3800" y="331606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95700" y="424883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Deep </a:t>
            </a:r>
          </a:p>
          <a:p>
            <a:pPr algn="ctr"/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3871" y="533400"/>
            <a:ext cx="5319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Artificial </a:t>
            </a:r>
            <a:r>
              <a:rPr lang="en-US" sz="2400" dirty="0" smtClean="0"/>
              <a:t>Intelligence &amp; Machine Learning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550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7" t="41278" r="20896" b="10902"/>
          <a:stretch/>
        </p:blipFill>
        <p:spPr bwMode="auto">
          <a:xfrm>
            <a:off x="841744" y="1912088"/>
            <a:ext cx="7464056" cy="349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41744" y="685800"/>
            <a:ext cx="4357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How deep learning solves it?</a:t>
            </a:r>
          </a:p>
        </p:txBody>
      </p:sp>
    </p:spTree>
    <p:extLst>
      <p:ext uri="{BB962C8B-B14F-4D97-AF65-F5344CB8AC3E}">
        <p14:creationId xmlns:p14="http://schemas.microsoft.com/office/powerpoint/2010/main" val="103817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0" t="36483" r="11499" b="9302"/>
          <a:stretch/>
        </p:blipFill>
        <p:spPr bwMode="auto">
          <a:xfrm>
            <a:off x="304800" y="1752600"/>
            <a:ext cx="8610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43000" y="609600"/>
            <a:ext cx="2386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Biological Neuron</a:t>
            </a:r>
          </a:p>
        </p:txBody>
      </p:sp>
    </p:spTree>
    <p:extLst>
      <p:ext uri="{BB962C8B-B14F-4D97-AF65-F5344CB8AC3E}">
        <p14:creationId xmlns:p14="http://schemas.microsoft.com/office/powerpoint/2010/main" val="17684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143000"/>
            <a:ext cx="5905500" cy="457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43000" y="452735"/>
            <a:ext cx="2183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Optimization - 1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43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143000"/>
            <a:ext cx="5905500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3000" y="452735"/>
            <a:ext cx="2183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Optimization - 2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786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5105400" y="2216149"/>
            <a:ext cx="2362200" cy="2286000"/>
            <a:chOff x="3581400" y="1905000"/>
            <a:chExt cx="1596055" cy="1638300"/>
          </a:xfrm>
        </p:grpSpPr>
        <p:sp>
          <p:nvSpPr>
            <p:cNvPr id="4" name="Oval 3"/>
            <p:cNvSpPr/>
            <p:nvPr/>
          </p:nvSpPr>
          <p:spPr>
            <a:xfrm>
              <a:off x="4343400" y="22098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495800" y="23622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648200" y="251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800600" y="26670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48200" y="28194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076700" y="26670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305300" y="28194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419600" y="25908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229100" y="24384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076700" y="2057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038600" y="32766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686300" y="32385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581400" y="2705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81400" y="2438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771900" y="2209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771900" y="3162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381500" y="33147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495800" y="3124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191000" y="3124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962400" y="30099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33800" y="28956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800600" y="3429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914900" y="3200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000500" y="2286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62500" y="3048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771900" y="25146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3581400" y="1905000"/>
              <a:ext cx="857250" cy="13906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733800" y="2781300"/>
              <a:ext cx="1371600" cy="66675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reeform 36"/>
            <p:cNvSpPr/>
            <p:nvPr/>
          </p:nvSpPr>
          <p:spPr>
            <a:xfrm>
              <a:off x="3962400" y="2007782"/>
              <a:ext cx="1215055" cy="964018"/>
            </a:xfrm>
            <a:custGeom>
              <a:avLst/>
              <a:gdLst>
                <a:gd name="connsiteX0" fmla="*/ 311331 w 1215055"/>
                <a:gd name="connsiteY0" fmla="*/ 0 h 964018"/>
                <a:gd name="connsiteX1" fmla="*/ 45517 w 1215055"/>
                <a:gd name="connsiteY1" fmla="*/ 861237 h 964018"/>
                <a:gd name="connsiteX2" fmla="*/ 1140670 w 1215055"/>
                <a:gd name="connsiteY2" fmla="*/ 956930 h 964018"/>
                <a:gd name="connsiteX3" fmla="*/ 1119405 w 1215055"/>
                <a:gd name="connsiteY3" fmla="*/ 956930 h 964018"/>
                <a:gd name="connsiteX4" fmla="*/ 1193833 w 1215055"/>
                <a:gd name="connsiteY4" fmla="*/ 956930 h 964018"/>
                <a:gd name="connsiteX5" fmla="*/ 1193833 w 1215055"/>
                <a:gd name="connsiteY5" fmla="*/ 946297 h 964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5055" h="964018">
                  <a:moveTo>
                    <a:pt x="311331" y="0"/>
                  </a:moveTo>
                  <a:cubicBezTo>
                    <a:pt x="109312" y="350874"/>
                    <a:pt x="-92706" y="701749"/>
                    <a:pt x="45517" y="861237"/>
                  </a:cubicBezTo>
                  <a:cubicBezTo>
                    <a:pt x="183740" y="1020725"/>
                    <a:pt x="961689" y="940981"/>
                    <a:pt x="1140670" y="956930"/>
                  </a:cubicBezTo>
                  <a:cubicBezTo>
                    <a:pt x="1319651" y="972879"/>
                    <a:pt x="1119405" y="956930"/>
                    <a:pt x="1119405" y="956930"/>
                  </a:cubicBezTo>
                  <a:cubicBezTo>
                    <a:pt x="1128265" y="956930"/>
                    <a:pt x="1181428" y="958702"/>
                    <a:pt x="1193833" y="956930"/>
                  </a:cubicBezTo>
                  <a:cubicBezTo>
                    <a:pt x="1206238" y="955158"/>
                    <a:pt x="1200035" y="950727"/>
                    <a:pt x="1193833" y="946297"/>
                  </a:cubicBezTo>
                </a:path>
              </a:pathLst>
            </a:cu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676400" y="3653319"/>
            <a:ext cx="2255557" cy="2073349"/>
            <a:chOff x="3581400" y="2057400"/>
            <a:chExt cx="1524000" cy="1485900"/>
          </a:xfrm>
        </p:grpSpPr>
        <p:sp>
          <p:nvSpPr>
            <p:cNvPr id="40" name="Oval 39"/>
            <p:cNvSpPr/>
            <p:nvPr/>
          </p:nvSpPr>
          <p:spPr>
            <a:xfrm>
              <a:off x="4343400" y="22098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495800" y="23622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48200" y="251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800600" y="26670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648200" y="28194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076700" y="26670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305300" y="28194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419600" y="25908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229100" y="24384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076700" y="2057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038600" y="32766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686300" y="32385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581400" y="2705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581400" y="2438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771900" y="2209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771900" y="3162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381500" y="33147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495800" y="3124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191000" y="3124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962400" y="30099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733800" y="28956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800600" y="3429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14900" y="3200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000500" y="2286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762500" y="3048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771900" y="25146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>
              <a:off x="3733800" y="2781300"/>
              <a:ext cx="1371600" cy="66675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803673" y="835690"/>
            <a:ext cx="2142779" cy="2286000"/>
            <a:chOff x="3581400" y="1905000"/>
            <a:chExt cx="1447800" cy="1638300"/>
          </a:xfrm>
        </p:grpSpPr>
        <p:sp>
          <p:nvSpPr>
            <p:cNvPr id="70" name="Oval 69"/>
            <p:cNvSpPr/>
            <p:nvPr/>
          </p:nvSpPr>
          <p:spPr>
            <a:xfrm>
              <a:off x="4343400" y="22098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495800" y="23622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648200" y="251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800600" y="26670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648200" y="28194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076700" y="26670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305300" y="28194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419600" y="25908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229100" y="24384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076700" y="2057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038600" y="32766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686300" y="32385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581400" y="2705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81400" y="2438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771900" y="2209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771900" y="3162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4381500" y="33147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495800" y="3124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191000" y="3124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962400" y="30099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733800" y="28956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800600" y="3429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914900" y="3200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000500" y="2286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762500" y="3048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771900" y="25146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3581400" y="1905000"/>
              <a:ext cx="857250" cy="13906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/>
          <p:cNvCxnSpPr/>
          <p:nvPr/>
        </p:nvCxnSpPr>
        <p:spPr>
          <a:xfrm>
            <a:off x="4038600" y="2271085"/>
            <a:ext cx="1066800" cy="611372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3738139" y="3651544"/>
            <a:ext cx="1367261" cy="55998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572000" y="2171973"/>
            <a:ext cx="304800" cy="38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4495800" y="4000649"/>
            <a:ext cx="304800" cy="38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3200400" y="72417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7x – 3y = -9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078324" y="57266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x – 4y = 1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16750" y="199509"/>
            <a:ext cx="2299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Intuition for MLP</a:t>
            </a:r>
          </a:p>
        </p:txBody>
      </p:sp>
    </p:spTree>
    <p:extLst>
      <p:ext uri="{BB962C8B-B14F-4D97-AF65-F5344CB8AC3E}">
        <p14:creationId xmlns:p14="http://schemas.microsoft.com/office/powerpoint/2010/main" val="124168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615268"/>
              </p:ext>
            </p:extLst>
          </p:nvPr>
        </p:nvGraphicFramePr>
        <p:xfrm>
          <a:off x="1524000" y="19812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Desired 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16750" y="199509"/>
            <a:ext cx="3718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Backpropagation for MLP - 1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88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6750" y="199509"/>
            <a:ext cx="3718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Backpropagation for MLP - 2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8372" r="11907" b="14220"/>
          <a:stretch/>
        </p:blipFill>
        <p:spPr bwMode="auto">
          <a:xfrm>
            <a:off x="2209800" y="1447800"/>
            <a:ext cx="4956324" cy="346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17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customUI xmlns="http://schemas.microsoft.com/office/2006/01/customui">
  <ribbon>
    <tabs>
      <tab id="CustomTab2" label="Citi Approved Templates" insertBeforeQ="TabHome">
        <group id="CustomGroup2" label="Click NEW to use Citi Approved Templates">
          <control idQ="FileNew" visible="true" size="lar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1307</TotalTime>
  <Words>90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Poddar, Rahul [GCB-OT NE]</dc:creator>
  <cp:lastModifiedBy>Poddar, Rahul [GCB-OT NE]</cp:lastModifiedBy>
  <cp:revision>19</cp:revision>
  <dcterms:created xsi:type="dcterms:W3CDTF">2017-09-13T07:40:01Z</dcterms:created>
  <dcterms:modified xsi:type="dcterms:W3CDTF">2017-09-14T05:27:22Z</dcterms:modified>
</cp:coreProperties>
</file>