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59D3-F810-A705-456D-1D0C9EE66DA1}"/>
              </a:ext>
            </a:extLst>
          </p:cNvPr>
          <p:cNvSpPr>
            <a:spLocks noGrp="1"/>
          </p:cNvSpPr>
          <p:nvPr>
            <p:ph type="title"/>
          </p:nvPr>
        </p:nvSpPr>
        <p:spPr/>
        <p:txBody>
          <a:bodyPr/>
          <a:lstStyle/>
          <a:p>
            <a:r>
              <a:rPr lang="en-IN" dirty="0"/>
              <a:t>               DIGITAL  PORTFOLIO</a:t>
            </a:r>
            <a:endParaRPr lang="en-US" dirty="0"/>
          </a:p>
        </p:txBody>
      </p:sp>
      <p:sp>
        <p:nvSpPr>
          <p:cNvPr id="3" name="Subtitle 2">
            <a:extLst>
              <a:ext uri="{FF2B5EF4-FFF2-40B4-BE49-F238E27FC236}">
                <a16:creationId xmlns:a16="http://schemas.microsoft.com/office/drawing/2014/main" id="{FA33D049-D7F8-97C1-A467-5B51EBD4D602}"/>
              </a:ext>
            </a:extLst>
          </p:cNvPr>
          <p:cNvSpPr>
            <a:spLocks noGrp="1"/>
          </p:cNvSpPr>
          <p:nvPr>
            <p:ph idx="1"/>
          </p:nvPr>
        </p:nvSpPr>
        <p:spPr/>
        <p:txBody>
          <a:bodyPr/>
          <a:lstStyle/>
          <a:p>
            <a:r>
              <a:rPr lang="en-IN" dirty="0"/>
              <a:t>Name: M. Padma </a:t>
            </a:r>
            <a:r>
              <a:rPr lang="en-IN" dirty="0" err="1"/>
              <a:t>priya</a:t>
            </a:r>
            <a:endParaRPr lang="en-IN" dirty="0"/>
          </a:p>
          <a:p>
            <a:r>
              <a:rPr lang="en-IN" dirty="0"/>
              <a:t>Register no and NMID: 222403841 and asunm293222403841</a:t>
            </a:r>
          </a:p>
          <a:p>
            <a:r>
              <a:rPr lang="en-IN" dirty="0"/>
              <a:t>Department: </a:t>
            </a:r>
            <a:r>
              <a:rPr lang="en-IN" dirty="0" err="1"/>
              <a:t>Bsc</a:t>
            </a:r>
            <a:r>
              <a:rPr lang="en-IN" dirty="0"/>
              <a:t>(Computer Science) </a:t>
            </a:r>
          </a:p>
          <a:p>
            <a:r>
              <a:rPr lang="en-IN" dirty="0"/>
              <a:t>College: </a:t>
            </a:r>
            <a:r>
              <a:rPr lang="en-IN" dirty="0" err="1"/>
              <a:t>vidhya</a:t>
            </a:r>
            <a:r>
              <a:rPr lang="en-IN" dirty="0"/>
              <a:t> </a:t>
            </a:r>
            <a:r>
              <a:rPr lang="en-IN" dirty="0" err="1"/>
              <a:t>sagar</a:t>
            </a:r>
            <a:r>
              <a:rPr lang="en-IN" dirty="0"/>
              <a:t> women’s college</a:t>
            </a:r>
          </a:p>
          <a:p>
            <a:endParaRPr lang="en-IN" dirty="0"/>
          </a:p>
          <a:p>
            <a:endParaRPr lang="en-US" dirty="0"/>
          </a:p>
        </p:txBody>
      </p:sp>
    </p:spTree>
    <p:extLst>
      <p:ext uri="{BB962C8B-B14F-4D97-AF65-F5344CB8AC3E}">
        <p14:creationId xmlns:p14="http://schemas.microsoft.com/office/powerpoint/2010/main" val="2760794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27B-64B8-C684-1F90-B69940F3945A}"/>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B1B75A46-FABE-5AB3-C920-671D8CB97193}"/>
              </a:ext>
            </a:extLst>
          </p:cNvPr>
          <p:cNvSpPr>
            <a:spLocks noGrp="1"/>
          </p:cNvSpPr>
          <p:nvPr>
            <p:ph idx="1"/>
          </p:nvPr>
        </p:nvSpPr>
        <p:spPr/>
        <p:txBody>
          <a:bodyPr>
            <a:normAutofit fontScale="62500" lnSpcReduction="20000"/>
          </a:bodyPr>
          <a:lstStyle/>
          <a:p>
            <a:r>
              <a:rPr lang="en-IN" dirty="0"/>
              <a:t>Web Development
Project: Online Resume Builder
Project Overview:
This project is a web application that allows users to create professional resumes with customizable templates. It features sections for personal details, education, experience, and skills. Users can preview and download their resumes instantly in PDF format.
Project: Recipe Finder App
Project Overview:
A web-based application that helps users find recipes quickly by entering available ingredients. The app fetches data from a public recipe API and displays cooking instructions, preparation time, and nutrition information.</a:t>
            </a:r>
            <a:endParaRPr lang="en-US" dirty="0"/>
          </a:p>
        </p:txBody>
      </p:sp>
    </p:spTree>
    <p:extLst>
      <p:ext uri="{BB962C8B-B14F-4D97-AF65-F5344CB8AC3E}">
        <p14:creationId xmlns:p14="http://schemas.microsoft.com/office/powerpoint/2010/main" val="159251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06D7-49F7-CF71-B3F2-B8E465BE63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B7F6B0-6684-5C67-21C5-43A597B5EC5A}"/>
              </a:ext>
            </a:extLst>
          </p:cNvPr>
          <p:cNvSpPr>
            <a:spLocks noGrp="1"/>
          </p:cNvSpPr>
          <p:nvPr>
            <p:ph idx="1"/>
          </p:nvPr>
        </p:nvSpPr>
        <p:spPr/>
        <p:txBody>
          <a:bodyPr>
            <a:normAutofit fontScale="62500" lnSpcReduction="20000"/>
          </a:bodyPr>
          <a:lstStyle/>
          <a:p>
            <a:r>
              <a:rPr lang="en-IN" dirty="0"/>
              <a:t>Data &amp; Analytics
Project: Expense Tracker
Project Overview:
This project is a personal finance management system that enables users to record income and expenses, categorize transactions, and generate monthly reports. It also provides visual charts for better financial insights.
Project: Student Grade Management System
Project Overview:
A system designed for teachers to manage student records and grades efficiently. The application allows storing student details, calculating grades automatically, and generating performance reports.</a:t>
            </a:r>
            <a:endParaRPr lang="en-US" dirty="0"/>
          </a:p>
        </p:txBody>
      </p:sp>
    </p:spTree>
    <p:extLst>
      <p:ext uri="{BB962C8B-B14F-4D97-AF65-F5344CB8AC3E}">
        <p14:creationId xmlns:p14="http://schemas.microsoft.com/office/powerpoint/2010/main" val="87511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520B-1191-15B6-41C7-6E8649A8FC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7CF48D-54CF-B5CD-2BF2-D580B798D3A0}"/>
              </a:ext>
            </a:extLst>
          </p:cNvPr>
          <p:cNvSpPr>
            <a:spLocks noGrp="1"/>
          </p:cNvSpPr>
          <p:nvPr>
            <p:ph idx="1"/>
          </p:nvPr>
        </p:nvSpPr>
        <p:spPr/>
        <p:txBody>
          <a:bodyPr>
            <a:normAutofit fontScale="62500" lnSpcReduction="20000"/>
          </a:bodyPr>
          <a:lstStyle/>
          <a:p>
            <a:r>
              <a:rPr lang="en-IN" dirty="0"/>
              <a:t>Al / Machine Learning
Project: Fake News Detector
Project Overview:
A machine learning-based project that classifies news articles as real or fake. The system uses natural language processing (NLP) techniques to </a:t>
            </a:r>
            <a:r>
              <a:rPr lang="en-IN" dirty="0" err="1"/>
              <a:t>analyze</a:t>
            </a:r>
            <a:r>
              <a:rPr lang="en-IN" dirty="0"/>
              <a:t> text and predict authenticity with high accuracy.
Project: Sentiment Analysis on Tweets
Project Overview:
This project collects tweets on a specific topic and performs sentiment analysis using machine learning. The system categorizes tweets into positive, negative, or neutral, providing insights into public opinion.</a:t>
            </a:r>
            <a:endParaRPr lang="en-US" dirty="0"/>
          </a:p>
        </p:txBody>
      </p:sp>
    </p:spTree>
    <p:extLst>
      <p:ext uri="{BB962C8B-B14F-4D97-AF65-F5344CB8AC3E}">
        <p14:creationId xmlns:p14="http://schemas.microsoft.com/office/powerpoint/2010/main" val="355798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80B4-7110-B286-150F-1AFFF169254F}"/>
              </a:ext>
            </a:extLst>
          </p:cNvPr>
          <p:cNvSpPr>
            <a:spLocks noGrp="1"/>
          </p:cNvSpPr>
          <p:nvPr>
            <p:ph type="title"/>
          </p:nvPr>
        </p:nvSpPr>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0AD10F18-B293-74F4-0115-F32D3AD1EA0B}"/>
              </a:ext>
            </a:extLst>
          </p:cNvPr>
          <p:cNvSpPr>
            <a:spLocks noGrp="1"/>
          </p:cNvSpPr>
          <p:nvPr>
            <p:ph idx="1"/>
          </p:nvPr>
        </p:nvSpPr>
        <p:spPr/>
        <p:txBody>
          <a:bodyPr>
            <a:normAutofit fontScale="25000" lnSpcReduction="20000"/>
          </a:bodyPr>
          <a:lstStyle/>
          <a:p>
            <a:r>
              <a:rPr lang="en-IN" dirty="0"/>
              <a:t>Web Development
Project: Online Resume </a:t>
            </a:r>
            <a:r>
              <a:rPr lang="en-IN" dirty="0" err="1"/>
              <a:t>Burider</a:t>
            </a:r>
            <a:r>
              <a:rPr lang="en-IN" dirty="0"/>
              <a:t>
</a:t>
            </a:r>
            <a:r>
              <a:rPr lang="en-IN" dirty="0" err="1"/>
              <a:t>Enx</a:t>
            </a:r>
            <a:r>
              <a:rPr lang="en-IN" dirty="0"/>
              <a:t> Users:
Students preparing for jobs/internships
Job seekers who need professional, resumes
Professionals looking for quick resume updates
Project: Recipe Finder App
End Users:
Home
who want easy recipes
</a:t>
            </a:r>
            <a:r>
              <a:rPr lang="en-IN" dirty="0" err="1"/>
              <a:t>Rusy</a:t>
            </a:r>
            <a:r>
              <a:rPr lang="en-IN" dirty="0"/>
              <a:t> professionals with limited Ingredients
Beginners </a:t>
            </a:r>
            <a:r>
              <a:rPr lang="en-IN" dirty="0" err="1"/>
              <a:t>leaming</a:t>
            </a:r>
            <a:r>
              <a:rPr lang="en-IN" dirty="0"/>
              <a:t> to cook</a:t>
            </a:r>
            <a:endParaRPr lang="en-US" dirty="0"/>
          </a:p>
        </p:txBody>
      </p:sp>
    </p:spTree>
    <p:extLst>
      <p:ext uri="{BB962C8B-B14F-4D97-AF65-F5344CB8AC3E}">
        <p14:creationId xmlns:p14="http://schemas.microsoft.com/office/powerpoint/2010/main" val="29162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CA13-DAFE-AEF4-5BB5-296B1578F9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B65D13-F59E-2CDF-AB37-1CBA339314D2}"/>
              </a:ext>
            </a:extLst>
          </p:cNvPr>
          <p:cNvSpPr>
            <a:spLocks noGrp="1"/>
          </p:cNvSpPr>
          <p:nvPr>
            <p:ph idx="1"/>
          </p:nvPr>
        </p:nvSpPr>
        <p:spPr/>
        <p:txBody>
          <a:bodyPr>
            <a:normAutofit fontScale="25000" lnSpcReduction="20000"/>
          </a:bodyPr>
          <a:lstStyle/>
          <a:p>
            <a:r>
              <a:rPr lang="en-IN" dirty="0"/>
              <a:t>Data &amp; Analytics
Project: Expense Tracker
End Users:
Students managing pocket money
Professionals tracking monthly budgets
Families managing household expenses
Project: Student Grade Management System
End Users:
Teachers managing student performance
Schools/colleges maintaining academic records
Students checking their results</a:t>
            </a:r>
            <a:endParaRPr lang="en-US" dirty="0"/>
          </a:p>
        </p:txBody>
      </p:sp>
    </p:spTree>
    <p:extLst>
      <p:ext uri="{BB962C8B-B14F-4D97-AF65-F5344CB8AC3E}">
        <p14:creationId xmlns:p14="http://schemas.microsoft.com/office/powerpoint/2010/main" val="367642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990E-CC93-BDA7-C471-F11AEC9B2F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8A381-A33E-B502-5D83-8F17C4022FDF}"/>
              </a:ext>
            </a:extLst>
          </p:cNvPr>
          <p:cNvSpPr>
            <a:spLocks noGrp="1"/>
          </p:cNvSpPr>
          <p:nvPr>
            <p:ph idx="1"/>
          </p:nvPr>
        </p:nvSpPr>
        <p:spPr/>
        <p:txBody>
          <a:bodyPr>
            <a:normAutofit fontScale="40000" lnSpcReduction="20000"/>
          </a:bodyPr>
          <a:lstStyle/>
          <a:p>
            <a:r>
              <a:rPr lang="en-IN" dirty="0"/>
              <a:t>AI/ Machine learning</a:t>
            </a:r>
          </a:p>
          <a:p>
            <a:r>
              <a:rPr lang="en-IN" dirty="0"/>
              <a:t>Project: Fake news Detector</a:t>
            </a:r>
          </a:p>
          <a:p>
            <a:pPr marL="0" indent="0">
              <a:buNone/>
            </a:pPr>
            <a:r>
              <a:rPr lang="en-IN" dirty="0"/>
              <a:t> 
End Users
Social media users verifying news
Journalists and media organizations
General public to avoid misinformation
Project: Sentiment analysis on </a:t>
            </a:r>
            <a:r>
              <a:rPr lang="en-IN" dirty="0" err="1"/>
              <a:t>Tiverts</a:t>
            </a:r>
            <a:r>
              <a:rPr lang="en-IN" dirty="0"/>
              <a:t>
End Users
Companies </a:t>
            </a:r>
            <a:r>
              <a:rPr lang="en-IN" dirty="0" err="1"/>
              <a:t>analyzing</a:t>
            </a:r>
            <a:r>
              <a:rPr lang="en-IN" dirty="0"/>
              <a:t> customer </a:t>
            </a:r>
            <a:r>
              <a:rPr lang="en-IN" dirty="0" err="1"/>
              <a:t>feedb</a:t>
            </a:r>
            <a:r>
              <a:rPr lang="en-IN" dirty="0"/>
              <a:t>
Political analysts studying </a:t>
            </a:r>
            <a:r>
              <a:rPr lang="en-IN" dirty="0" err="1"/>
              <a:t>putite</a:t>
            </a:r>
            <a:r>
              <a:rPr lang="en-IN" dirty="0"/>
              <a:t> opinion</a:t>
            </a:r>
            <a:endParaRPr lang="en-US" dirty="0"/>
          </a:p>
        </p:txBody>
      </p:sp>
    </p:spTree>
    <p:extLst>
      <p:ext uri="{BB962C8B-B14F-4D97-AF65-F5344CB8AC3E}">
        <p14:creationId xmlns:p14="http://schemas.microsoft.com/office/powerpoint/2010/main" val="406471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24F3-FEC8-9A67-C654-85CCFA4701A9}"/>
              </a:ext>
            </a:extLst>
          </p:cNvPr>
          <p:cNvSpPr>
            <a:spLocks noGrp="1"/>
          </p:cNvSpPr>
          <p:nvPr>
            <p:ph type="title"/>
          </p:nvPr>
        </p:nvSpPr>
        <p:spPr/>
        <p:txBody>
          <a:bodyPr/>
          <a:lstStyle/>
          <a:p>
            <a:r>
              <a:rPr lang="en-IN" dirty="0"/>
              <a:t>Tools and Techniques</a:t>
            </a:r>
            <a:endParaRPr lang="en-US" dirty="0"/>
          </a:p>
        </p:txBody>
      </p:sp>
      <p:sp>
        <p:nvSpPr>
          <p:cNvPr id="3" name="Content Placeholder 2">
            <a:extLst>
              <a:ext uri="{FF2B5EF4-FFF2-40B4-BE49-F238E27FC236}">
                <a16:creationId xmlns:a16="http://schemas.microsoft.com/office/drawing/2014/main" id="{75623167-0864-20BA-08D6-20D98B4B8F77}"/>
              </a:ext>
            </a:extLst>
          </p:cNvPr>
          <p:cNvSpPr>
            <a:spLocks noGrp="1"/>
          </p:cNvSpPr>
          <p:nvPr>
            <p:ph idx="1"/>
          </p:nvPr>
        </p:nvSpPr>
        <p:spPr/>
        <p:txBody>
          <a:bodyPr>
            <a:normAutofit fontScale="25000" lnSpcReduction="20000"/>
          </a:bodyPr>
          <a:lstStyle/>
          <a:p>
            <a:r>
              <a:rPr lang="en-IN" dirty="0"/>
              <a:t>Web Development
Project: Online Resume </a:t>
            </a:r>
            <a:r>
              <a:rPr lang="en-IN" dirty="0" err="1"/>
              <a:t>Bulider</a:t>
            </a:r>
            <a:r>
              <a:rPr lang="en-IN" dirty="0"/>
              <a:t>
Tools &amp; Techniques:
Frontend: HTML, CSS, </a:t>
            </a:r>
            <a:r>
              <a:rPr lang="en-IN" dirty="0" err="1"/>
              <a:t>Javascript</a:t>
            </a:r>
            <a:r>
              <a:rPr lang="en-IN" dirty="0"/>
              <a:t>
Backend: </a:t>
            </a:r>
            <a:r>
              <a:rPr lang="en-IN" dirty="0" err="1"/>
              <a:t>Node.js</a:t>
            </a:r>
            <a:r>
              <a:rPr lang="en-IN" dirty="0"/>
              <a:t>/PHP (optional if you add saving feature
Database: MySQL/</a:t>
            </a:r>
            <a:r>
              <a:rPr lang="en-IN" dirty="0" err="1"/>
              <a:t>MangoDB</a:t>
            </a:r>
            <a:r>
              <a:rPr lang="en-IN" dirty="0"/>
              <a:t> (if storing user </a:t>
            </a:r>
            <a:r>
              <a:rPr lang="en-IN" dirty="0" err="1"/>
              <a:t>datal</a:t>
            </a:r>
            <a:r>
              <a:rPr lang="en-IN" dirty="0"/>
              <a:t>
</a:t>
            </a:r>
            <a:r>
              <a:rPr lang="en-IN" dirty="0" err="1"/>
              <a:t>Techvinques</a:t>
            </a:r>
            <a:r>
              <a:rPr lang="en-IN" dirty="0"/>
              <a:t>: Responsive Web Design, PDF Generation, Form Handling
Project: Recipe Finder App
Tools &amp; Techniques:
Frontend: HTML, CSS, </a:t>
            </a:r>
            <a:r>
              <a:rPr lang="en-IN" dirty="0" err="1"/>
              <a:t>Javascript</a:t>
            </a:r>
            <a:r>
              <a:rPr lang="en-IN" dirty="0"/>
              <a:t>
API Integration </a:t>
            </a:r>
            <a:r>
              <a:rPr lang="en-IN" dirty="0" err="1"/>
              <a:t>Edamam</a:t>
            </a:r>
            <a:r>
              <a:rPr lang="en-IN" dirty="0"/>
              <a:t>/</a:t>
            </a:r>
            <a:r>
              <a:rPr lang="en-IN" dirty="0" err="1"/>
              <a:t>Spoonacular</a:t>
            </a:r>
            <a:r>
              <a:rPr lang="en-IN" dirty="0"/>
              <a:t> Recipe AP
Techniques: API </a:t>
            </a:r>
            <a:r>
              <a:rPr lang="en-IN" dirty="0" err="1"/>
              <a:t>Fetich</a:t>
            </a:r>
            <a:r>
              <a:rPr lang="en-IN" dirty="0"/>
              <a:t>, 150N Parsing, Search &amp; </a:t>
            </a:r>
            <a:r>
              <a:rPr lang="en-IN" dirty="0" err="1"/>
              <a:t>Fliter</a:t>
            </a:r>
            <a:endParaRPr lang="en-US" dirty="0"/>
          </a:p>
        </p:txBody>
      </p:sp>
    </p:spTree>
    <p:extLst>
      <p:ext uri="{BB962C8B-B14F-4D97-AF65-F5344CB8AC3E}">
        <p14:creationId xmlns:p14="http://schemas.microsoft.com/office/powerpoint/2010/main" val="379053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F6E3-E10F-B021-D3DD-2EE42F4375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066F01-DE93-ABFF-2125-7386F2E14FA4}"/>
              </a:ext>
            </a:extLst>
          </p:cNvPr>
          <p:cNvSpPr>
            <a:spLocks noGrp="1"/>
          </p:cNvSpPr>
          <p:nvPr>
            <p:ph idx="1"/>
          </p:nvPr>
        </p:nvSpPr>
        <p:spPr/>
        <p:txBody>
          <a:bodyPr>
            <a:normAutofit fontScale="25000" lnSpcReduction="20000"/>
          </a:bodyPr>
          <a:lstStyle/>
          <a:p>
            <a:r>
              <a:rPr lang="en-IN" dirty="0"/>
              <a:t>Data &amp; Analytics
Project: Expense Tracker
Tools &amp; Techniques:
Frontend: React is (or HTML, CSS, JS)
Backend: </a:t>
            </a:r>
            <a:r>
              <a:rPr lang="en-IN" dirty="0" err="1"/>
              <a:t>Node.is</a:t>
            </a:r>
            <a:r>
              <a:rPr lang="en-IN" dirty="0"/>
              <a:t>/Django
Database MySQL/Firebase
Techniques: CRUD Operations, Data Visualization (</a:t>
            </a:r>
            <a:r>
              <a:rPr lang="en-IN" dirty="0" err="1"/>
              <a:t>Charts.js</a:t>
            </a:r>
            <a:r>
              <a:rPr lang="en-IN" dirty="0"/>
              <a:t>. </a:t>
            </a:r>
            <a:r>
              <a:rPr lang="en-IN" dirty="0" err="1"/>
              <a:t>Rechartsi</a:t>
            </a:r>
            <a:r>
              <a:rPr lang="en-IN" dirty="0"/>
              <a:t>, Authentication
Project: Student Grade Management System
Tools &amp; Techniques:
Frontend HTML, CSS, JavaScript
Backend: PHP/Django
</a:t>
            </a:r>
            <a:r>
              <a:rPr lang="en-IN" dirty="0" err="1"/>
              <a:t>Batabase</a:t>
            </a:r>
            <a:r>
              <a:rPr lang="en-IN" dirty="0"/>
              <a:t>: MySQL
</a:t>
            </a:r>
            <a:r>
              <a:rPr lang="en-IN" dirty="0" err="1"/>
              <a:t>Techeques</a:t>
            </a:r>
            <a:r>
              <a:rPr lang="en-IN" dirty="0"/>
              <a:t>: Data Storage, Automatic Grade Calculation, Report Generation</a:t>
            </a:r>
            <a:endParaRPr lang="en-US" dirty="0"/>
          </a:p>
        </p:txBody>
      </p:sp>
    </p:spTree>
    <p:extLst>
      <p:ext uri="{BB962C8B-B14F-4D97-AF65-F5344CB8AC3E}">
        <p14:creationId xmlns:p14="http://schemas.microsoft.com/office/powerpoint/2010/main" val="1179691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39A0-0170-329D-D21D-724A25EC05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9C0182-4F55-8D54-8760-B852591D3126}"/>
              </a:ext>
            </a:extLst>
          </p:cNvPr>
          <p:cNvSpPr>
            <a:spLocks noGrp="1"/>
          </p:cNvSpPr>
          <p:nvPr>
            <p:ph idx="1"/>
          </p:nvPr>
        </p:nvSpPr>
        <p:spPr/>
        <p:txBody>
          <a:bodyPr>
            <a:normAutofit fontScale="25000" lnSpcReduction="20000"/>
          </a:bodyPr>
          <a:lstStyle/>
          <a:p>
            <a:r>
              <a:rPr lang="en-IN" dirty="0"/>
              <a:t>Al </a:t>
            </a:r>
            <a:r>
              <a:rPr lang="en-IN" dirty="0" err="1"/>
              <a:t>Machame</a:t>
            </a:r>
            <a:r>
              <a:rPr lang="en-IN" dirty="0"/>
              <a:t> Lean
Project: Fake News Detector
Tools &amp; Techniques:
Language: Python
Libraries: </a:t>
            </a:r>
            <a:r>
              <a:rPr lang="en-IN" dirty="0" err="1"/>
              <a:t>Scikit</a:t>
            </a:r>
            <a:r>
              <a:rPr lang="en-IN" dirty="0"/>
              <a:t>-learn, Pandas, </a:t>
            </a:r>
            <a:r>
              <a:rPr lang="en-IN" dirty="0" err="1"/>
              <a:t>NumPy</a:t>
            </a:r>
            <a:r>
              <a:rPr lang="en-IN" dirty="0"/>
              <a:t>, NLTK
Techniques: Natural Language Processing (NLP), Text Classification, Machine Learning Models
Project: Sentiment Analysis on Tweets
Tools &amp; Techniques:
Language: Python
Libraries: </a:t>
            </a:r>
            <a:r>
              <a:rPr lang="en-IN" dirty="0" err="1"/>
              <a:t>Tweepy</a:t>
            </a:r>
            <a:r>
              <a:rPr lang="en-IN" dirty="0"/>
              <a:t> (for Twitter API), NLTK, </a:t>
            </a:r>
            <a:r>
              <a:rPr lang="en-IN" dirty="0" err="1"/>
              <a:t>TextBlob</a:t>
            </a:r>
            <a:r>
              <a:rPr lang="en-IN" dirty="0"/>
              <a:t>, </a:t>
            </a:r>
            <a:r>
              <a:rPr lang="en-IN" dirty="0" err="1"/>
              <a:t>Matplotlib</a:t>
            </a:r>
            <a:r>
              <a:rPr lang="en-IN" dirty="0"/>
              <a:t>
Techniques: Data Collection, Text </a:t>
            </a:r>
            <a:r>
              <a:rPr lang="en-IN" dirty="0" err="1"/>
              <a:t>Preprocessing</a:t>
            </a:r>
            <a:r>
              <a:rPr lang="en-IN" dirty="0"/>
              <a:t>, Sentiment Classification, Visualization</a:t>
            </a:r>
            <a:endParaRPr lang="en-US" dirty="0"/>
          </a:p>
        </p:txBody>
      </p:sp>
    </p:spTree>
    <p:extLst>
      <p:ext uri="{BB962C8B-B14F-4D97-AF65-F5344CB8AC3E}">
        <p14:creationId xmlns:p14="http://schemas.microsoft.com/office/powerpoint/2010/main" val="1784262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AB7F-0C47-1871-4E8A-B90DC86F46C4}"/>
              </a:ext>
            </a:extLst>
          </p:cNvPr>
          <p:cNvSpPr>
            <a:spLocks noGrp="1"/>
          </p:cNvSpPr>
          <p:nvPr>
            <p:ph type="title"/>
          </p:nvPr>
        </p:nvSpPr>
        <p:spPr/>
        <p:txBody>
          <a:bodyPr/>
          <a:lstStyle/>
          <a:p>
            <a:r>
              <a:rPr lang="en-IN" dirty="0"/>
              <a:t>Portfolio design and layout</a:t>
            </a:r>
            <a:endParaRPr lang="en-US" dirty="0"/>
          </a:p>
        </p:txBody>
      </p:sp>
      <p:sp>
        <p:nvSpPr>
          <p:cNvPr id="3" name="Content Placeholder 2">
            <a:extLst>
              <a:ext uri="{FF2B5EF4-FFF2-40B4-BE49-F238E27FC236}">
                <a16:creationId xmlns:a16="http://schemas.microsoft.com/office/drawing/2014/main" id="{7563B606-68F1-2E81-CF2B-FB833CEC5DFB}"/>
              </a:ext>
            </a:extLst>
          </p:cNvPr>
          <p:cNvSpPr>
            <a:spLocks noGrp="1"/>
          </p:cNvSpPr>
          <p:nvPr>
            <p:ph idx="1"/>
          </p:nvPr>
        </p:nvSpPr>
        <p:spPr/>
        <p:txBody>
          <a:bodyPr>
            <a:normAutofit fontScale="40000" lnSpcReduction="20000"/>
          </a:bodyPr>
          <a:lstStyle/>
          <a:p>
            <a:r>
              <a:rPr lang="en-IN" dirty="0"/>
              <a:t>Portfolio Design &amp; Layout
1. Homepage / Introduction
My Name, Title (e.g., Web Developer | Programmer | Designer)
About ME
Skills Section
Programming Languages (C, Java, Python, etc.)
Web Development (HTML, CSS, JavaScript, React
Brief introduction about your background and interests
Short tagline or summary (2-3 lines about who you are)</a:t>
            </a:r>
            <a:endParaRPr lang="en-US" dirty="0"/>
          </a:p>
        </p:txBody>
      </p:sp>
    </p:spTree>
    <p:extLst>
      <p:ext uri="{BB962C8B-B14F-4D97-AF65-F5344CB8AC3E}">
        <p14:creationId xmlns:p14="http://schemas.microsoft.com/office/powerpoint/2010/main" val="128878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3487-B1EE-442C-3242-9292F6EDDF40}"/>
              </a:ext>
            </a:extLst>
          </p:cNvPr>
          <p:cNvSpPr>
            <a:spLocks noGrp="1"/>
          </p:cNvSpPr>
          <p:nvPr>
            <p:ph type="title"/>
          </p:nvPr>
        </p:nvSpPr>
        <p:spPr/>
        <p:txBody>
          <a:bodyPr/>
          <a:lstStyle/>
          <a:p>
            <a:r>
              <a:rPr lang="en-IN" dirty="0"/>
              <a:t>My portfolio</a:t>
            </a:r>
            <a:endParaRPr lang="en-US" dirty="0"/>
          </a:p>
        </p:txBody>
      </p:sp>
      <p:sp>
        <p:nvSpPr>
          <p:cNvPr id="3" name="Content Placeholder 2">
            <a:extLst>
              <a:ext uri="{FF2B5EF4-FFF2-40B4-BE49-F238E27FC236}">
                <a16:creationId xmlns:a16="http://schemas.microsoft.com/office/drawing/2014/main" id="{A2859373-325A-E873-1823-821B0CC08583}"/>
              </a:ext>
            </a:extLst>
          </p:cNvPr>
          <p:cNvSpPr>
            <a:spLocks noGrp="1"/>
          </p:cNvSpPr>
          <p:nvPr>
            <p:ph idx="1"/>
          </p:nvPr>
        </p:nvSpPr>
        <p:spPr/>
        <p:txBody>
          <a:bodyPr>
            <a:normAutofit fontScale="92500" lnSpcReduction="20000"/>
          </a:bodyPr>
          <a:lstStyle/>
          <a:p>
            <a:r>
              <a:rPr lang="en-IN" dirty="0"/>
              <a:t>Web Development
Personal Portfolio Website (with dark/light mode toggle)
Online Resume Builder
Blog Application (with Markdown support)
E-commerce Store (cart + checkout simulation)
Recipe Finder App (using an API)</a:t>
            </a:r>
            <a:endParaRPr lang="en-US" dirty="0"/>
          </a:p>
        </p:txBody>
      </p:sp>
    </p:spTree>
    <p:extLst>
      <p:ext uri="{BB962C8B-B14F-4D97-AF65-F5344CB8AC3E}">
        <p14:creationId xmlns:p14="http://schemas.microsoft.com/office/powerpoint/2010/main" val="1159819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FD62-B722-2641-EF8F-AB01009AE9E3}"/>
              </a:ext>
            </a:extLst>
          </p:cNvPr>
          <p:cNvSpPr>
            <a:spLocks noGrp="1"/>
          </p:cNvSpPr>
          <p:nvPr>
            <p:ph type="title"/>
          </p:nvPr>
        </p:nvSpPr>
        <p:spPr/>
        <p:txBody>
          <a:bodyPr/>
          <a:lstStyle/>
          <a:p>
            <a:r>
              <a:rPr lang="en-IN" dirty="0"/>
              <a:t>Features and Functionality</a:t>
            </a:r>
            <a:endParaRPr lang="en-US" dirty="0"/>
          </a:p>
        </p:txBody>
      </p:sp>
      <p:sp>
        <p:nvSpPr>
          <p:cNvPr id="3" name="Content Placeholder 2">
            <a:extLst>
              <a:ext uri="{FF2B5EF4-FFF2-40B4-BE49-F238E27FC236}">
                <a16:creationId xmlns:a16="http://schemas.microsoft.com/office/drawing/2014/main" id="{C02C11F1-DFFF-EE19-104F-3F24D00A655A}"/>
              </a:ext>
            </a:extLst>
          </p:cNvPr>
          <p:cNvSpPr>
            <a:spLocks noGrp="1"/>
          </p:cNvSpPr>
          <p:nvPr>
            <p:ph idx="1"/>
          </p:nvPr>
        </p:nvSpPr>
        <p:spPr/>
        <p:txBody>
          <a:bodyPr>
            <a:normAutofit fontScale="25000" lnSpcReduction="20000"/>
          </a:bodyPr>
          <a:lstStyle/>
          <a:p>
            <a:r>
              <a:rPr lang="en-IN" dirty="0"/>
              <a:t>Web Development
Project: Online Resume Builder
Features &amp; Functionality:
Create and edit resumes with multiple templates
Add personal details, education, skills, and experience
Download resume in PDF format
Responsive design for desktop and mobile
Project: Recipe Finder App
Features &amp; Functionality:
Search recipes by ingredient or dish name
Fetch live recipes from a public API
Display preparation steps and cooking time
Save </a:t>
            </a:r>
            <a:r>
              <a:rPr lang="en-IN" dirty="0" err="1"/>
              <a:t>favorite</a:t>
            </a:r>
            <a:r>
              <a:rPr lang="en-IN" dirty="0"/>
              <a:t> recipes for later</a:t>
            </a:r>
            <a:endParaRPr lang="en-US" dirty="0"/>
          </a:p>
        </p:txBody>
      </p:sp>
    </p:spTree>
    <p:extLst>
      <p:ext uri="{BB962C8B-B14F-4D97-AF65-F5344CB8AC3E}">
        <p14:creationId xmlns:p14="http://schemas.microsoft.com/office/powerpoint/2010/main" val="2949310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47B9-19FD-2D3E-DE8B-ABCC00F8A6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20D0CF-9617-926C-67B3-7974A002160D}"/>
              </a:ext>
            </a:extLst>
          </p:cNvPr>
          <p:cNvSpPr>
            <a:spLocks noGrp="1"/>
          </p:cNvSpPr>
          <p:nvPr>
            <p:ph idx="1"/>
          </p:nvPr>
        </p:nvSpPr>
        <p:spPr/>
        <p:txBody>
          <a:bodyPr>
            <a:normAutofit fontScale="25000" lnSpcReduction="20000"/>
          </a:bodyPr>
          <a:lstStyle/>
          <a:p>
            <a:r>
              <a:rPr lang="en-IN" dirty="0"/>
              <a:t>Data &amp; Analytics
Project: Expense Tracker
Features &amp; Functionality:
Add, edit, and delete expenses/income
Categorize transactions (food, travel, shopping, etc.)
Display monthly reports with charts/graphs
her authentication for personal accounts
Project: Student Grade Management System
Features &amp; Functionality
Add and manage student details
Automatic grade calculation
Generate performance reports
Secure login for teachers/students</a:t>
            </a:r>
            <a:endParaRPr lang="en-US" dirty="0"/>
          </a:p>
        </p:txBody>
      </p:sp>
    </p:spTree>
    <p:extLst>
      <p:ext uri="{BB962C8B-B14F-4D97-AF65-F5344CB8AC3E}">
        <p14:creationId xmlns:p14="http://schemas.microsoft.com/office/powerpoint/2010/main" val="1736906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9A61-FE16-F50A-324E-F74AD1C380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773A67-B67D-981C-2F6F-EDFD923D8E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3660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6FC8-D387-B9CD-950C-0552A7710C0B}"/>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F5EA03B6-474C-299F-3D11-CAA617C98F0F}"/>
              </a:ext>
            </a:extLst>
          </p:cNvPr>
          <p:cNvSpPr>
            <a:spLocks noGrp="1"/>
          </p:cNvSpPr>
          <p:nvPr>
            <p:ph idx="1"/>
          </p:nvPr>
        </p:nvSpPr>
        <p:spPr/>
        <p:txBody>
          <a:bodyPr/>
          <a:lstStyle/>
          <a:p>
            <a:r>
              <a:rPr lang="en-IN" dirty="0"/>
              <a:t>Conclusion
My portfolio reflects my journey of learning, creativity, and growth in the field of technology. Through these projects, I have demonstrated my skills in problem-solving, design, and development. Each work represents my dedication and ability to apply knowledge to real-world challenges. </a:t>
            </a:r>
            <a:r>
              <a:rPr lang="en-IN"/>
              <a:t>Moving forward, I aim to continuously improve, explore new tools, and take on opportunities that will enhance my skills.</a:t>
            </a:r>
            <a:endParaRPr lang="en-US"/>
          </a:p>
        </p:txBody>
      </p:sp>
    </p:spTree>
    <p:extLst>
      <p:ext uri="{BB962C8B-B14F-4D97-AF65-F5344CB8AC3E}">
        <p14:creationId xmlns:p14="http://schemas.microsoft.com/office/powerpoint/2010/main" val="1000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E7EE-1508-6EC3-C1B8-ADF9617088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F9065C-C0A2-F46B-5213-295B8CF7652C}"/>
              </a:ext>
            </a:extLst>
          </p:cNvPr>
          <p:cNvSpPr>
            <a:spLocks noGrp="1"/>
          </p:cNvSpPr>
          <p:nvPr>
            <p:ph idx="1"/>
          </p:nvPr>
        </p:nvSpPr>
        <p:spPr/>
        <p:txBody>
          <a:bodyPr>
            <a:normAutofit fontScale="92500" lnSpcReduction="20000"/>
          </a:bodyPr>
          <a:lstStyle/>
          <a:p>
            <a:r>
              <a:rPr lang="en-IN" dirty="0"/>
              <a:t>Data &amp; Analytics
Student Grade Management System
Movie Recommendation System
Weather Dashboard (API-based)
Data Visualization of Sports/Finance Data
Expense Tracker with Charts</a:t>
            </a:r>
            <a:endParaRPr lang="en-US" dirty="0"/>
          </a:p>
        </p:txBody>
      </p:sp>
    </p:spTree>
    <p:extLst>
      <p:ext uri="{BB962C8B-B14F-4D97-AF65-F5344CB8AC3E}">
        <p14:creationId xmlns:p14="http://schemas.microsoft.com/office/powerpoint/2010/main" val="33158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ABED-8150-4F3D-5DEC-3E6F976154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380DB-DF87-BBEF-6070-B79CA7D48B8A}"/>
              </a:ext>
            </a:extLst>
          </p:cNvPr>
          <p:cNvSpPr>
            <a:spLocks noGrp="1"/>
          </p:cNvSpPr>
          <p:nvPr>
            <p:ph idx="1"/>
          </p:nvPr>
        </p:nvSpPr>
        <p:spPr/>
        <p:txBody>
          <a:bodyPr>
            <a:normAutofit fontScale="92500" lnSpcReduction="20000"/>
          </a:bodyPr>
          <a:lstStyle/>
          <a:p>
            <a:r>
              <a:rPr lang="en-IN" dirty="0"/>
              <a:t>Mobile Apps
Fitness Tracker App
Meditation / Habit Tracker
Notes App with Cloud Sync
Event Reminder App
Travel Companion App</a:t>
            </a:r>
            <a:endParaRPr lang="en-US" dirty="0"/>
          </a:p>
        </p:txBody>
      </p:sp>
    </p:spTree>
    <p:extLst>
      <p:ext uri="{BB962C8B-B14F-4D97-AF65-F5344CB8AC3E}">
        <p14:creationId xmlns:p14="http://schemas.microsoft.com/office/powerpoint/2010/main" val="140807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4032-78D5-98A0-C3E0-5F23CDB44C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B4200-858D-5FF3-3BC2-4276CC35D38F}"/>
              </a:ext>
            </a:extLst>
          </p:cNvPr>
          <p:cNvSpPr>
            <a:spLocks noGrp="1"/>
          </p:cNvSpPr>
          <p:nvPr>
            <p:ph idx="1"/>
          </p:nvPr>
        </p:nvSpPr>
        <p:spPr/>
        <p:txBody>
          <a:bodyPr>
            <a:normAutofit fontScale="92500" lnSpcReduction="20000"/>
          </a:bodyPr>
          <a:lstStyle/>
          <a:p>
            <a:r>
              <a:rPr lang="en-IN" dirty="0"/>
              <a:t>Al / Machine Learning
Handwritten Digit Recognition
</a:t>
            </a:r>
            <a:r>
              <a:rPr lang="en-IN" dirty="0" err="1"/>
              <a:t>Chatbot</a:t>
            </a:r>
            <a:r>
              <a:rPr lang="en-IN" dirty="0"/>
              <a:t> for FAQS
Fake News Detector
Image Classifier (Dogs vs Cats)
Sentiment Analysis on Tweets</a:t>
            </a:r>
            <a:endParaRPr lang="en-US" dirty="0"/>
          </a:p>
        </p:txBody>
      </p:sp>
    </p:spTree>
    <p:extLst>
      <p:ext uri="{BB962C8B-B14F-4D97-AF65-F5344CB8AC3E}">
        <p14:creationId xmlns:p14="http://schemas.microsoft.com/office/powerpoint/2010/main" val="384867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5DDD-D2AF-F020-730D-4C15F7D00939}"/>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F6F19F95-0F5D-466D-6FC7-8B41CC118D48}"/>
              </a:ext>
            </a:extLst>
          </p:cNvPr>
          <p:cNvSpPr>
            <a:spLocks noGrp="1"/>
          </p:cNvSpPr>
          <p:nvPr>
            <p:ph idx="1"/>
          </p:nvPr>
        </p:nvSpPr>
        <p:spPr/>
        <p:txBody>
          <a:bodyPr>
            <a:normAutofit fontScale="40000" lnSpcReduction="20000"/>
          </a:bodyPr>
          <a:lstStyle/>
          <a:p>
            <a:pPr marL="0" indent="0">
              <a:buNone/>
            </a:pPr>
            <a:r>
              <a:rPr lang="en-IN" dirty="0"/>
              <a:t>Problem statement
Project overview
End users
Tools and Technologies
Portfolio design and layout
Features and functionality
Result and screenshot
Conclusion
GitHub link</a:t>
            </a:r>
            <a:endParaRPr lang="en-US" dirty="0"/>
          </a:p>
        </p:txBody>
      </p:sp>
    </p:spTree>
    <p:extLst>
      <p:ext uri="{BB962C8B-B14F-4D97-AF65-F5344CB8AC3E}">
        <p14:creationId xmlns:p14="http://schemas.microsoft.com/office/powerpoint/2010/main" val="359075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612F-9202-C494-5C73-883DA0B58B47}"/>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A5CB9A19-F978-D2C0-3326-B7FBF559890B}"/>
              </a:ext>
            </a:extLst>
          </p:cNvPr>
          <p:cNvSpPr>
            <a:spLocks noGrp="1"/>
          </p:cNvSpPr>
          <p:nvPr>
            <p:ph idx="1"/>
          </p:nvPr>
        </p:nvSpPr>
        <p:spPr/>
        <p:txBody>
          <a:bodyPr>
            <a:normAutofit fontScale="62500" lnSpcReduction="20000"/>
          </a:bodyPr>
          <a:lstStyle/>
          <a:p>
            <a:r>
              <a:rPr lang="en-IN" dirty="0"/>
              <a:t>Web Development
Project: Online Resume Builder
Problem Statement:
Many students and job seekers struggle to create professional-looking resumes. Existing tools are either complicated or paid. This project solves the problem by providing a simple, free, and </a:t>
            </a:r>
            <a:r>
              <a:rPr lang="en-IN" dirty="0" err="1"/>
              <a:t>nd</a:t>
            </a:r>
            <a:r>
              <a:rPr lang="en-IN" dirty="0"/>
              <a:t> customizable resume builder.
Project: Recipe Finder App
Problem Statement:
People often waste time searching for recipes across different websites. This app helps users quickly find recipes based on available ingredients using an API.</a:t>
            </a:r>
            <a:endParaRPr lang="en-US" dirty="0"/>
          </a:p>
        </p:txBody>
      </p:sp>
    </p:spTree>
    <p:extLst>
      <p:ext uri="{BB962C8B-B14F-4D97-AF65-F5344CB8AC3E}">
        <p14:creationId xmlns:p14="http://schemas.microsoft.com/office/powerpoint/2010/main" val="38526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86ED-20B0-2B7B-7237-C455F9D153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33CDDD-9DE4-A27C-FB62-26A8AB2C3BF0}"/>
              </a:ext>
            </a:extLst>
          </p:cNvPr>
          <p:cNvSpPr>
            <a:spLocks noGrp="1"/>
          </p:cNvSpPr>
          <p:nvPr>
            <p:ph idx="1"/>
          </p:nvPr>
        </p:nvSpPr>
        <p:spPr/>
        <p:txBody>
          <a:bodyPr>
            <a:normAutofit fontScale="62500" lnSpcReduction="20000"/>
          </a:bodyPr>
          <a:lstStyle/>
          <a:p>
            <a:r>
              <a:rPr lang="en-IN" dirty="0"/>
              <a:t>Data &amp; Analytics
Project: Expense Tracker
Problem Statement:
Managing personal expenses is a common problem for students and professionals. Manual tracking is time-consuming and error-prone. This project provides a digital solution with automatic categorization and visualization.
Project: Student Grade Management System
Problem Statement:
Teachers often find it difficult to manage student grades manually. This system helps store, manage, and calculate grades efficiently.</a:t>
            </a:r>
            <a:endParaRPr lang="en-US" dirty="0"/>
          </a:p>
        </p:txBody>
      </p:sp>
    </p:spTree>
    <p:extLst>
      <p:ext uri="{BB962C8B-B14F-4D97-AF65-F5344CB8AC3E}">
        <p14:creationId xmlns:p14="http://schemas.microsoft.com/office/powerpoint/2010/main" val="96422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9AFB-ECB9-692D-3F95-619FBDC692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BFBC08-011D-C0D4-DC67-D059B63791C3}"/>
              </a:ext>
            </a:extLst>
          </p:cNvPr>
          <p:cNvSpPr>
            <a:spLocks noGrp="1"/>
          </p:cNvSpPr>
          <p:nvPr>
            <p:ph idx="1"/>
          </p:nvPr>
        </p:nvSpPr>
        <p:spPr/>
        <p:txBody>
          <a:bodyPr>
            <a:normAutofit fontScale="77500" lnSpcReduction="20000"/>
          </a:bodyPr>
          <a:lstStyle/>
          <a:p>
            <a:r>
              <a:rPr lang="en-IN" dirty="0"/>
              <a:t>Project: Fake News Detector
Problem Statement:
Fake news spreads rapidly on social media and confuses people. This project uses machine learning to classify news as real or fake, helping users verify authenticity.
Project: Sentiment Analysis on Tweets
Problem Statement:
Companies want to know public opinion about their products, but manual review of thousands of tweets is impossible. This project automatically </a:t>
            </a:r>
            <a:r>
              <a:rPr lang="en-IN" dirty="0" err="1"/>
              <a:t>analyzes</a:t>
            </a:r>
            <a:r>
              <a:rPr lang="en-IN" dirty="0"/>
              <a:t> sentiment (positive, negative, neutral) from tweets.</a:t>
            </a:r>
            <a:endParaRPr lang="en-US" dirty="0"/>
          </a:p>
        </p:txBody>
      </p:sp>
    </p:spTree>
    <p:extLst>
      <p:ext uri="{BB962C8B-B14F-4D97-AF65-F5344CB8AC3E}">
        <p14:creationId xmlns:p14="http://schemas.microsoft.com/office/powerpoint/2010/main" val="4527747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               DIGITAL  PORTFOLIO</vt:lpstr>
      <vt:lpstr>My portfolio</vt:lpstr>
      <vt:lpstr>PowerPoint Presentation</vt:lpstr>
      <vt:lpstr>PowerPoint Presentation</vt:lpstr>
      <vt:lpstr>PowerPoint Presentation</vt:lpstr>
      <vt:lpstr>Agenda</vt:lpstr>
      <vt:lpstr>Problem statement</vt:lpstr>
      <vt:lpstr>PowerPoint Presentation</vt:lpstr>
      <vt:lpstr>PowerPoint Presentation</vt:lpstr>
      <vt:lpstr>Project overview</vt:lpstr>
      <vt:lpstr>PowerPoint Presentation</vt:lpstr>
      <vt:lpstr>PowerPoint Presentation</vt:lpstr>
      <vt:lpstr>Who are the end Users</vt:lpstr>
      <vt:lpstr>PowerPoint Presentation</vt:lpstr>
      <vt:lpstr>PowerPoint Presentation</vt:lpstr>
      <vt:lpstr>Tools and Techniques</vt:lpstr>
      <vt:lpstr>PowerPoint Presentation</vt:lpstr>
      <vt:lpstr>PowerPoint Presentation</vt:lpstr>
      <vt:lpstr>Portfolio design and layout</vt:lpstr>
      <vt:lpstr>Features and Functionality</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DIGITAL  PORTFOLIO</dc:title>
  <dc:creator>Padma priya Priya</dc:creator>
  <cp:lastModifiedBy>Padma priya Priya</cp:lastModifiedBy>
  <cp:revision>2</cp:revision>
  <dcterms:created xsi:type="dcterms:W3CDTF">2025-09-04T14:32:45Z</dcterms:created>
  <dcterms:modified xsi:type="dcterms:W3CDTF">2025-09-04T15:07:32Z</dcterms:modified>
</cp:coreProperties>
</file>