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Credit Card Issuance &amp; Risk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by: [Your Name]</a:t>
            </a:r>
          </a:p>
          <a:p>
            <a:r>
              <a:t>Data Analyst Intern | June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&amp;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Objective: Design an interactive dashboard to analyze credit card issuance and risk factors.</a:t>
            </a:r>
          </a:p>
          <a:p>
            <a:r>
              <a:t>✅ Dataset: cards_data.csv</a:t>
            </a:r>
          </a:p>
          <a:p>
            <a:r>
              <a:t>Fields: Card Brand, Credit Limit, Card Type, Acct Open Date, Has Chip, Card On Dark Web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&amp;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📊 KPI Cards:</a:t>
            </a:r>
          </a:p>
          <a:p>
            <a:r>
              <a:t>• Total Cards Issued</a:t>
            </a:r>
          </a:p>
          <a:p>
            <a:r>
              <a:t>• Cards Flagged on Dark Web</a:t>
            </a:r>
          </a:p>
          <a:p>
            <a:r>
              <a:t>• Average Credit Limit</a:t>
            </a:r>
          </a:p>
          <a:p>
            <a:r>
              <a:t>• Chip-Enabled Cards</a:t>
            </a:r>
          </a:p>
          <a:p>
            <a:r>
              <a:t>• Total Unique Clients</a:t>
            </a:r>
          </a:p>
          <a:p>
            <a:r>
              <a:t>📈 Charts:</a:t>
            </a:r>
          </a:p>
          <a:p>
            <a:r>
              <a:t>• Bar Chart: Top Card Brands by Issuance</a:t>
            </a:r>
          </a:p>
          <a:p>
            <a:r>
              <a:t>• Line Chart: Monthly New Account Openings</a:t>
            </a:r>
          </a:p>
          <a:p>
            <a:r>
              <a:t>• Pie Chart: Card Type Distribution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📸 Insert dashboard screenshot here (use Snipping Tool or Tableau Export as Image)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🔍 Insights from Dashboard:</a:t>
            </a:r>
          </a:p>
          <a:p>
            <a:r>
              <a:t>• No cards flagged on dark web in current data.</a:t>
            </a:r>
          </a:p>
          <a:p>
            <a:r>
              <a:t>• Visa and MasterCard are the top issued brands.</a:t>
            </a:r>
          </a:p>
          <a:p>
            <a:r>
              <a:t>• Average credit limit is around ₹XX,XXX.</a:t>
            </a:r>
          </a:p>
          <a:p>
            <a:r>
              <a:t>• 0 chip-enabled cards – highlights potential upgrade need.</a:t>
            </a:r>
          </a:p>
          <a:p>
            <a:r>
              <a:t>• Consistent new account openings observed monthly.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Submission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🛠 Tools Used:</a:t>
            </a:r>
          </a:p>
          <a:p>
            <a:r>
              <a:t>• Tableau for dashboard design</a:t>
            </a:r>
          </a:p>
          <a:p>
            <a:r>
              <a:t>• GitHub for project hosting</a:t>
            </a:r>
          </a:p>
          <a:p>
            <a:r>
              <a:t>📤 Submission:</a:t>
            </a:r>
          </a:p>
          <a:p>
            <a:r>
              <a:t>• Upload `.twbx` file, README.md, and this PPT to GitHub</a:t>
            </a:r>
          </a:p>
          <a:p>
            <a:r>
              <a:t>• Paste GitHub link in submission form: https://forms.gle/S7hRFbGEQJPVeq2T6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