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1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DA1179-4EA7-4BF3-B544-2B23E36E88F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E4BBAC-58CE-4BF6-B5EF-BFAC145AF85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3912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179-4EA7-4BF3-B544-2B23E36E88F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BBAC-58CE-4BF6-B5EF-BFAC145AF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0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179-4EA7-4BF3-B544-2B23E36E88F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BBAC-58CE-4BF6-B5EF-BFAC145AF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179-4EA7-4BF3-B544-2B23E36E88F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BBAC-58CE-4BF6-B5EF-BFAC145AF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DA1179-4EA7-4BF3-B544-2B23E36E88F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E4BBAC-58CE-4BF6-B5EF-BFAC145AF8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9776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179-4EA7-4BF3-B544-2B23E36E88F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BBAC-58CE-4BF6-B5EF-BFAC145AF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1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179-4EA7-4BF3-B544-2B23E36E88F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BBAC-58CE-4BF6-B5EF-BFAC145AF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7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179-4EA7-4BF3-B544-2B23E36E88F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BBAC-58CE-4BF6-B5EF-BFAC145AF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7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179-4EA7-4BF3-B544-2B23E36E88F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BBAC-58CE-4BF6-B5EF-BFAC145AF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4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DA1179-4EA7-4BF3-B544-2B23E36E88F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E4BBAC-58CE-4BF6-B5EF-BFAC145AF8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272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DA1179-4EA7-4BF3-B544-2B23E36E88F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E4BBAC-58CE-4BF6-B5EF-BFAC145AF8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083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5DA1179-4EA7-4BF3-B544-2B23E36E88F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FE4BBAC-58CE-4BF6-B5EF-BFAC145AF8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958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CATERING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3906" y="4127729"/>
            <a:ext cx="6831673" cy="1086237"/>
          </a:xfrm>
        </p:spPr>
        <p:txBody>
          <a:bodyPr/>
          <a:lstStyle/>
          <a:p>
            <a:pPr algn="r"/>
            <a:r>
              <a:rPr lang="en-US" dirty="0"/>
              <a:t>MJ Padma Sri jxm166230</a:t>
            </a:r>
          </a:p>
          <a:p>
            <a:pPr algn="r"/>
            <a:r>
              <a:rPr lang="en-US" dirty="0"/>
              <a:t>Vincy Shrine vxc152130</a:t>
            </a:r>
          </a:p>
        </p:txBody>
      </p:sp>
    </p:spTree>
    <p:extLst>
      <p:ext uri="{BB962C8B-B14F-4D97-AF65-F5344CB8AC3E}">
        <p14:creationId xmlns:p14="http://schemas.microsoft.com/office/powerpoint/2010/main" val="228620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8941"/>
            <a:ext cx="9601200" cy="6503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set SERVEROUTPUT ON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create or replace TRIGGER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average_rating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	AFTER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	INSERT 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	ON FEEDBACK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DECLARE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thisAvg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NUMBER;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CURSOR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average_cursor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IS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SELECT AVG(RATING)FROM FEEDBACK;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  OPEN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average_cursor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LOOP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  FETCH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average_cursor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INTO 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thisAvg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  EXIT WHEN (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average_cursor%NOTFOUND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  DBMS_OUTPUT.PUT_LINE(' average rating: '||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thisAvg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END LOOP;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CLOSE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average_cursor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8424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3625" y="2463410"/>
            <a:ext cx="9612971" cy="285273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0401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07" y="1333500"/>
            <a:ext cx="8858519" cy="5448300"/>
          </a:xfrm>
        </p:spPr>
      </p:pic>
    </p:spTree>
    <p:extLst>
      <p:ext uri="{BB962C8B-B14F-4D97-AF65-F5344CB8AC3E}">
        <p14:creationId xmlns:p14="http://schemas.microsoft.com/office/powerpoint/2010/main" val="137177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761" y="1493949"/>
            <a:ext cx="10281831" cy="5389291"/>
          </a:xfrm>
        </p:spPr>
      </p:pic>
    </p:spTree>
    <p:extLst>
      <p:ext uri="{BB962C8B-B14F-4D97-AF65-F5344CB8AC3E}">
        <p14:creationId xmlns:p14="http://schemas.microsoft.com/office/powerpoint/2010/main" val="80709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GetTotalPrice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Given the </a:t>
            </a:r>
            <a:r>
              <a:rPr lang="en-US" dirty="0" err="1"/>
              <a:t>orderId</a:t>
            </a:r>
            <a:r>
              <a:rPr lang="en-US" dirty="0"/>
              <a:t>, computes the total cost of complete order, taking into account every item’s price and quantity.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Use_Before_Notification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Notifies the customer about items that are going to perish in the upcoming week, </a:t>
            </a:r>
            <a:r>
              <a:rPr lang="en-US"/>
              <a:t>along with </a:t>
            </a:r>
            <a:r>
              <a:rPr lang="en-US" dirty="0"/>
              <a:t>details on the number of remaining days.</a:t>
            </a:r>
          </a:p>
        </p:txBody>
      </p:sp>
    </p:spTree>
    <p:extLst>
      <p:ext uri="{BB962C8B-B14F-4D97-AF65-F5344CB8AC3E}">
        <p14:creationId xmlns:p14="http://schemas.microsoft.com/office/powerpoint/2010/main" val="299434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360608"/>
            <a:ext cx="9601200" cy="59757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Procedure to get the Total Price: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set SERVEROUTPUT ON;</a:t>
            </a:r>
          </a:p>
          <a:p>
            <a:pPr marL="0" indent="0">
              <a:buNone/>
            </a:pPr>
            <a:r>
              <a:rPr lang="en-US" dirty="0"/>
              <a:t>DECLARE</a:t>
            </a:r>
          </a:p>
          <a:p>
            <a:pPr marL="0" indent="0">
              <a:buNone/>
            </a:pPr>
            <a:r>
              <a:rPr lang="en-US" dirty="0" err="1"/>
              <a:t>totalPrice</a:t>
            </a:r>
            <a:r>
              <a:rPr lang="en-US" dirty="0"/>
              <a:t> FLOAT;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PROCEDURE </a:t>
            </a:r>
            <a:r>
              <a:rPr lang="en-US" dirty="0" err="1"/>
              <a:t>GetTotalPrice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orderId</a:t>
            </a:r>
            <a:r>
              <a:rPr lang="en-US" dirty="0"/>
              <a:t> IN VARCHAR2,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totalPrice</a:t>
            </a:r>
            <a:r>
              <a:rPr lang="en-US" dirty="0"/>
              <a:t> OUT FLOAT)AS</a:t>
            </a:r>
          </a:p>
          <a:p>
            <a:pPr marL="0" indent="0">
              <a:buNone/>
            </a:pPr>
            <a:r>
              <a:rPr lang="en-US" dirty="0" err="1"/>
              <a:t>thisOrderId</a:t>
            </a:r>
            <a:r>
              <a:rPr lang="en-US" dirty="0"/>
              <a:t> ORDER_ITEMS.ORDER_ID%TYPE;  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SELECT </a:t>
            </a:r>
            <a:r>
              <a:rPr lang="en-US" dirty="0" err="1"/>
              <a:t>oi.order_id</a:t>
            </a:r>
            <a:r>
              <a:rPr lang="en-US" dirty="0"/>
              <a:t> , SUM(</a:t>
            </a:r>
            <a:r>
              <a:rPr lang="en-US" dirty="0" err="1"/>
              <a:t>oi.quantity</a:t>
            </a:r>
            <a:r>
              <a:rPr lang="en-US" dirty="0"/>
              <a:t> * </a:t>
            </a:r>
            <a:r>
              <a:rPr lang="en-US" dirty="0" err="1"/>
              <a:t>it.price</a:t>
            </a:r>
            <a:r>
              <a:rPr lang="en-US" dirty="0"/>
              <a:t>) INTO </a:t>
            </a:r>
            <a:r>
              <a:rPr lang="en-US" dirty="0" err="1"/>
              <a:t>thisOrderId</a:t>
            </a:r>
            <a:r>
              <a:rPr lang="en-US" dirty="0"/>
              <a:t>, </a:t>
            </a:r>
            <a:r>
              <a:rPr lang="en-US" dirty="0" err="1"/>
              <a:t>totalPrice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FROM ORDER_ITEMS </a:t>
            </a:r>
            <a:r>
              <a:rPr lang="en-US" dirty="0" err="1"/>
              <a:t>oi</a:t>
            </a:r>
            <a:r>
              <a:rPr lang="en-US" dirty="0"/>
              <a:t>, ITEM it</a:t>
            </a:r>
          </a:p>
          <a:p>
            <a:pPr marL="0" indent="0">
              <a:buNone/>
            </a:pPr>
            <a:r>
              <a:rPr lang="en-US" dirty="0"/>
              <a:t>  WHERE </a:t>
            </a:r>
            <a:r>
              <a:rPr lang="en-US" dirty="0" err="1"/>
              <a:t>it.item_id</a:t>
            </a:r>
            <a:r>
              <a:rPr lang="en-US" dirty="0"/>
              <a:t> = </a:t>
            </a:r>
            <a:r>
              <a:rPr lang="en-US" dirty="0" err="1"/>
              <a:t>oi.item_id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GROUP BY </a:t>
            </a:r>
            <a:r>
              <a:rPr lang="en-US" dirty="0" err="1"/>
              <a:t>oi.order_id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GetTotalPrice</a:t>
            </a:r>
            <a:r>
              <a:rPr lang="en-US" dirty="0"/>
              <a:t>(101, </a:t>
            </a:r>
            <a:r>
              <a:rPr lang="en-US" dirty="0" err="1"/>
              <a:t>totalPrice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DBMS_OUTPUT.PUT_LINE('Order#'||101 ||' has total price: '|| </a:t>
            </a:r>
            <a:r>
              <a:rPr lang="en-US" dirty="0" err="1"/>
              <a:t>totalPrice</a:t>
            </a:r>
            <a:r>
              <a:rPr lang="en-US" dirty="0"/>
              <a:t> ||'$' );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53832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6061"/>
            <a:ext cx="9601200" cy="64136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Procedure to get the customers to be notified: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set SERVEROUTPUT ON;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DECLARE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PROCEDURE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Use_Before_Notification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AS</a:t>
            </a:r>
          </a:p>
          <a:p>
            <a:pPr marL="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thisFName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CUSTOMER.FNAME%TYPE; </a:t>
            </a:r>
          </a:p>
          <a:p>
            <a:pPr marL="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thisLName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CUSTOMER.LNAME%TYPE;  </a:t>
            </a:r>
          </a:p>
          <a:p>
            <a:pPr marL="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thisItemName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ITEM.NAME%TYPE;</a:t>
            </a:r>
          </a:p>
          <a:p>
            <a:pPr marL="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thisOrderId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ORDER_ITEMS.ORDER_ID%TYPE;</a:t>
            </a:r>
          </a:p>
          <a:p>
            <a:pPr marL="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thisItemId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ORDER_ITEMS.ITEM_ID%TYPE;</a:t>
            </a:r>
          </a:p>
          <a:p>
            <a:pPr marL="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remaining_days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NUMBER;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CURSOR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UseBeforeCursor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IS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SELECT CUSTOMER.FNAME, CUSTOMER.LNAME, ITEM.NAME,ORDER_ITEMS.ORDER_ID, ORDER_ITEMS.ITEM_ID, TRUNC(USE_BEFORE) -(TRUNC(SYSDATE)) AS days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FROM ORDER_ITEMS, ORDERS, ITEM, CUSTOMER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WHERE  USE_BEFORE BETWEEN TRUNC(SYSDATE) AND ((TRUNC(SYSDATE))+7)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AND ORDER_ITEMS.ORDER_ID = ORDERS.ORDER_ID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AND ORDERS.CUSTOMER_SSN = CUSTOMER.SSN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AND ORDER_ITEMS.ITEM_ID = ITEM.ITEM_ID;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0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6062"/>
            <a:ext cx="9601200" cy="6542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OPEN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UseBeforeCursor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LOOP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FETCH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UseBeforeCursor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INTO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thisFName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thisLName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thisItemName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thisOrderId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thisItemId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remaining_days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EXIT WHEN 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UseBeforeCursor%NOTFOUND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DBMS_OUTPUT.PUT_LINE('Notifying '||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thisFName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||' '||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thisLName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||' about '||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thisItemName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||' which expires in '||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remaining_days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|| ' day(s)');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END LOOP;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CLOSE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UseBeforeCursor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END;</a:t>
            </a:r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Use_Before_Notification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6249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00766"/>
            <a:ext cx="9601200" cy="45666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1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1819"/>
            <a:ext cx="9601200" cy="6426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create or replace TRIGGER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employee_salary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	AFTER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	UPDATE OF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no_of_dishes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	ON KITCHEN_EMPLOYEE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FOR EACH ROW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IF (: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NEW.no_of_dishes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&gt;= 20) THEN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  UPDATE WORKS_FOR SET EXPERTISE_LEVEL= 'EXPERT' WHERE EMPLOYEE_SSN=:NEW.SSN;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END IF;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IF (: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NEW.no_of_dishes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&gt; 10) AND(: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NEW.no_of_dishes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&lt; 20) THEN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  UPDATE WORKS_FOR SET EXPERTISE_LEVEL= 'INTERMEDIATE' WHERE EMPLOYEE_SSN=:NEW.SSN;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END IF;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IF (: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NEW.no_of_dishes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&lt;= 10) THEN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  UPDATE WORKS_FOR SET EXPERTISE_LEVEL= 'BEGINNER' WHERE EMPLOYEE_SSN=:NEW.SSN;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END IF;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END;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901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81</TotalTime>
  <Words>223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Crop</vt:lpstr>
      <vt:lpstr>CATERING SERVICE</vt:lpstr>
      <vt:lpstr>ER DIAGRAM</vt:lpstr>
      <vt:lpstr>RELATIONAL SCHEMA</vt:lpstr>
      <vt:lpstr>STORED PROCEDURES</vt:lpstr>
      <vt:lpstr>PowerPoint Presentation</vt:lpstr>
      <vt:lpstr>PowerPoint Presentation</vt:lpstr>
      <vt:lpstr>PowerPoint Presentation</vt:lpstr>
      <vt:lpstr>TRIGGERS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CATERING SERVICE</dc:title>
  <dc:creator>Vincy Shrine</dc:creator>
  <cp:lastModifiedBy>Vincy Shrine</cp:lastModifiedBy>
  <cp:revision>13</cp:revision>
  <dcterms:created xsi:type="dcterms:W3CDTF">2016-11-30T05:04:21Z</dcterms:created>
  <dcterms:modified xsi:type="dcterms:W3CDTF">2016-12-06T19:46:20Z</dcterms:modified>
</cp:coreProperties>
</file>