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594e51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594e51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594e51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594e51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4594e51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4594e51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4594e51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4594e51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4594e513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4594e51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4594e513f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4594e513f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4594e513f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4594e513f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594e51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4594e51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.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2398450" y="1067500"/>
            <a:ext cx="5420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        </a:t>
            </a:r>
            <a:r>
              <a:rPr lang="en" sz="4000">
                <a:latin typeface="Comic Sans MS"/>
                <a:ea typeface="Comic Sans MS"/>
                <a:cs typeface="Comic Sans MS"/>
                <a:sym typeface="Comic Sans MS"/>
              </a:rPr>
              <a:t>AI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mic Sans MS"/>
                <a:ea typeface="Comic Sans MS"/>
                <a:cs typeface="Comic Sans MS"/>
                <a:sym typeface="Comic Sans MS"/>
              </a:rPr>
              <a:t>    based support system  for farmers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..??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311700" y="1017725"/>
            <a:ext cx="8520600" cy="3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•70% of respondents said their crops were destroyed because of unseasonal rains, drought, floods and pest attack.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•This concludes to the fact that farmers are having inadequate knowledge about weather, temperature and seasonal rains etc..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056750" y="839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•They have repeated losses as they are unaware of the market prices.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Loss due to incorrect disposal of pesticides.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897125" y="1274650"/>
            <a:ext cx="74373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</a:t>
            </a:r>
            <a:r>
              <a:rPr lang="en" sz="2600">
                <a:solidFill>
                  <a:schemeClr val="dk1"/>
                </a:solidFill>
              </a:rPr>
              <a:t>Our system helps farmers to be aware of which crop is going to yield them the maximum profit.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•It also provides them with the market price of that crop. Our system also provides best organic pesticides suitable for the crop</a:t>
            </a:r>
            <a:r>
              <a:rPr lang="en" sz="3000">
                <a:solidFill>
                  <a:schemeClr val="dk1"/>
                </a:solidFill>
              </a:rPr>
              <a:t>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311700" y="445025"/>
            <a:ext cx="8520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rgbClr val="EFEFEF"/>
                </a:highlight>
              </a:rPr>
              <a:t>Factors on which crop is recommended</a:t>
            </a:r>
            <a:endParaRPr sz="2300">
              <a:highlight>
                <a:srgbClr val="EFEFEF"/>
              </a:highlight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11700" y="1339900"/>
            <a:ext cx="8520600" cy="47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00"/>
                </a:solidFill>
              </a:rPr>
              <a:t>•</a:t>
            </a:r>
            <a:r>
              <a:rPr lang="en" sz="2500">
                <a:solidFill>
                  <a:srgbClr val="000000"/>
                </a:solidFill>
                <a:highlight>
                  <a:srgbClr val="EFEFEF"/>
                </a:highlight>
              </a:rPr>
              <a:t>Temperature</a:t>
            </a:r>
            <a:endParaRPr sz="2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highlight>
                  <a:srgbClr val="EFEFEF"/>
                </a:highlight>
              </a:rPr>
              <a:t>•Humidity</a:t>
            </a:r>
            <a:endParaRPr sz="2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highlight>
                  <a:srgbClr val="EFEFEF"/>
                </a:highlight>
              </a:rPr>
              <a:t>•Rainfall</a:t>
            </a:r>
            <a:endParaRPr sz="2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highlight>
                  <a:srgbClr val="EFEFEF"/>
                </a:highlight>
              </a:rPr>
              <a:t>•Moisture</a:t>
            </a:r>
            <a:endParaRPr sz="2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highlight>
                  <a:srgbClr val="EFEFEF"/>
                </a:highlight>
              </a:rPr>
              <a:t>•Soil type</a:t>
            </a:r>
            <a:endParaRPr sz="2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highlight>
                  <a:srgbClr val="EFEFEF"/>
                </a:highlight>
              </a:rPr>
              <a:t>•our algorithm is trained on these 5 factors using K-NN algorithm.</a:t>
            </a:r>
            <a:endParaRPr sz="25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..????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00" y="0"/>
            <a:ext cx="3909600" cy="514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075" y="16950"/>
            <a:ext cx="3701650" cy="51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34625"/>
            <a:ext cx="3677375" cy="50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075" y="0"/>
            <a:ext cx="36773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234475" y="1463225"/>
            <a:ext cx="70305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•It helps farmers not to have repeated losses in agriculture.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•Increases food production and also improves country’s economy.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•Stability in market price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