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Padmavathi K (Kings Engineering College-AI&amp; 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17684" lvl="0" marL="306000" rtl="0" algn="l">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944"/>
              <a:buFont typeface="Arial"/>
              <a:buNone/>
            </a:pPr>
            <a:r>
              <a:rPr lang="en-IN" sz="25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1400"/>
          </a:p>
          <a:p>
            <a:pPr indent="-206121" lvl="0" marL="305435" rtl="0" algn="l">
              <a:lnSpc>
                <a:spcPct val="110000"/>
              </a:lnSpc>
              <a:spcBef>
                <a:spcPts val="940"/>
              </a:spcBef>
              <a:spcAft>
                <a:spcPts val="0"/>
              </a:spcAft>
              <a:buSzPts val="1564"/>
              <a:buNone/>
            </a:pPr>
            <a:r>
              <a:t/>
            </a:r>
            <a:endParaRPr sz="29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0948" lvl="0" marL="306000" rtl="0" algn="l">
              <a:spcBef>
                <a:spcPts val="0"/>
              </a:spcBef>
              <a:spcAft>
                <a:spcPts val="0"/>
              </a:spcAft>
              <a:buSzPts val="1104"/>
              <a:buChar char="◼"/>
            </a:pPr>
            <a:r>
              <a:rPr b="1" lang="en-IN" sz="12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a:p>
          <a:p>
            <a:pPr indent="-270948" lvl="0" marL="306000" rtl="0" algn="l">
              <a:spcBef>
                <a:spcPts val="840"/>
              </a:spcBef>
              <a:spcAft>
                <a:spcPts val="0"/>
              </a:spcAft>
              <a:buSzPts val="1104"/>
              <a:buChar char="◼"/>
            </a:pPr>
            <a:r>
              <a:rPr b="1" lang="en-IN" sz="1200">
                <a:latin typeface="Calibri"/>
                <a:ea typeface="Calibri"/>
                <a:cs typeface="Calibri"/>
                <a:sym typeface="Calibri"/>
              </a:rPr>
              <a:t>Project Goal Definition:</a:t>
            </a:r>
            <a:endParaRPr/>
          </a:p>
          <a:p>
            <a:pPr indent="0" lvl="0" marL="306000" rtl="0" algn="l">
              <a:spcBef>
                <a:spcPts val="840"/>
              </a:spcBef>
              <a:spcAft>
                <a:spcPts val="0"/>
              </a:spcAft>
              <a:buClr>
                <a:schemeClr val="dk1"/>
              </a:buClr>
              <a:buSzPts val="1100"/>
              <a:buFont typeface="Arial"/>
              <a:buNone/>
            </a:pPr>
            <a:r>
              <a:rPr b="1" lang="en-IN" sz="1200">
                <a:latin typeface="Calibri"/>
                <a:ea typeface="Calibri"/>
                <a:cs typeface="Calibri"/>
                <a:sym typeface="Calibri"/>
              </a:rPr>
              <a:t>   - Clearly define the purpose of the keylogger project. Is it for educational purposes, security testing, or something else? Ensure the purpose is ethical and legal.</a:t>
            </a:r>
            <a:endParaRPr/>
          </a:p>
          <a:p>
            <a:pPr indent="-235330" lvl="0" marL="305435" rtl="0" algn="l">
              <a:spcBef>
                <a:spcPts val="840"/>
              </a:spcBef>
              <a:spcAft>
                <a:spcPts val="0"/>
              </a:spcAft>
              <a:buClr>
                <a:schemeClr val="dk1"/>
              </a:buClr>
              <a:buSzPts val="1104"/>
              <a:buFont typeface="Arial"/>
              <a:buNone/>
            </a:pPr>
            <a:r>
              <a:t/>
            </a:r>
            <a:endParaRPr b="1" sz="1200">
              <a:latin typeface="Calibri"/>
              <a:ea typeface="Calibri"/>
              <a:cs typeface="Calibri"/>
              <a:sym typeface="Calibri"/>
            </a:endParaRPr>
          </a:p>
          <a:p>
            <a:pPr indent="-270948" lvl="0" marL="306000" rtl="0" algn="l">
              <a:spcBef>
                <a:spcPts val="840"/>
              </a:spcBef>
              <a:spcAft>
                <a:spcPts val="0"/>
              </a:spcAft>
              <a:buSzPts val="1104"/>
              <a:buChar char="◼"/>
            </a:pPr>
            <a:r>
              <a:rPr b="1" lang="en-IN" sz="1200">
                <a:latin typeface="Calibri"/>
                <a:ea typeface="Calibri"/>
                <a:cs typeface="Calibri"/>
                <a:sym typeface="Calibri"/>
              </a:rPr>
              <a:t>Technical Implementation:</a:t>
            </a:r>
            <a:endParaRPr/>
          </a:p>
          <a:p>
            <a:pPr indent="0" lvl="0" marL="306000" rtl="0" algn="l">
              <a:spcBef>
                <a:spcPts val="840"/>
              </a:spcBef>
              <a:spcAft>
                <a:spcPts val="0"/>
              </a:spcAft>
              <a:buClr>
                <a:schemeClr val="dk1"/>
              </a:buClr>
              <a:buSzPts val="1100"/>
              <a:buFont typeface="Arial"/>
              <a:buNone/>
            </a:pPr>
            <a:r>
              <a:rPr b="1" lang="en-IN" sz="1200">
                <a:latin typeface="Calibri"/>
                <a:ea typeface="Calibri"/>
                <a:cs typeface="Calibri"/>
                <a:sym typeface="Calibri"/>
              </a:rPr>
              <a:t>  - Choose a programming language: Common choices include Python, C++, or Java.</a:t>
            </a:r>
            <a:endParaRPr/>
          </a:p>
          <a:p>
            <a:pPr indent="0" lvl="0" marL="0" rtl="0" algn="l">
              <a:spcBef>
                <a:spcPts val="840"/>
              </a:spcBef>
              <a:spcAft>
                <a:spcPts val="0"/>
              </a:spcAft>
              <a:buClr>
                <a:schemeClr val="dk1"/>
              </a:buClr>
              <a:buSzPts val="1100"/>
              <a:buFont typeface="Arial"/>
              <a:buNone/>
            </a:pPr>
            <a:r>
              <a:rPr b="1" lang="en-IN" sz="1200">
                <a:latin typeface="Calibri"/>
                <a:ea typeface="Calibri"/>
                <a:cs typeface="Calibri"/>
                <a:sym typeface="Calibri"/>
              </a:rPr>
              <a:t>           - Select appropriate libraries or frameworks for keyboard input monitoring. For example, in Python, you might use libraries like `pynput` or `keyboard`.</a:t>
            </a:r>
            <a:endParaRPr/>
          </a:p>
          <a:p>
            <a:pPr indent="0" lvl="0" marL="306000" rtl="0" algn="l">
              <a:spcBef>
                <a:spcPts val="840"/>
              </a:spcBef>
              <a:spcAft>
                <a:spcPts val="0"/>
              </a:spcAft>
              <a:buClr>
                <a:schemeClr val="dk1"/>
              </a:buClr>
              <a:buSzPts val="1100"/>
              <a:buFont typeface="Arial"/>
              <a:buNone/>
            </a:pPr>
            <a:r>
              <a:rPr b="1" lang="en-IN" sz="1200">
                <a:latin typeface="Calibri"/>
                <a:ea typeface="Calibri"/>
                <a:cs typeface="Calibri"/>
                <a:sym typeface="Calibri"/>
              </a:rPr>
              <a:t>  - Implement code to capture keystrokes: Set up listeners for keyboard events and record the keys pressed by the user.</a:t>
            </a:r>
            <a:endParaRPr/>
          </a:p>
          <a:p>
            <a:pPr indent="0" lvl="0" marL="306000" rtl="0" algn="l">
              <a:spcBef>
                <a:spcPts val="840"/>
              </a:spcBef>
              <a:spcAft>
                <a:spcPts val="0"/>
              </a:spcAft>
              <a:buClr>
                <a:schemeClr val="dk1"/>
              </a:buClr>
              <a:buSzPts val="1100"/>
              <a:buFont typeface="Arial"/>
              <a:buNone/>
            </a:pPr>
            <a:r>
              <a:rPr b="1" lang="en-IN" sz="1200">
                <a:latin typeface="Calibri"/>
                <a:ea typeface="Calibri"/>
                <a:cs typeface="Calibri"/>
                <a:sym typeface="Calibri"/>
              </a:rPr>
              <a:t>  - Decide on the method of storing captured keystrokes: Options include storing them in memory, writing to a file, or transmitting them over a network connection.</a:t>
            </a:r>
            <a:endParaRPr/>
          </a:p>
          <a:p>
            <a:pPr indent="-235330" lvl="0" marL="305435" rtl="0" algn="l">
              <a:spcBef>
                <a:spcPts val="840"/>
              </a:spcBef>
              <a:spcAft>
                <a:spcPts val="0"/>
              </a:spcAft>
              <a:buClr>
                <a:schemeClr val="dk1"/>
              </a:buClr>
              <a:buSzPts val="1104"/>
              <a:buFont typeface="Arial"/>
              <a:buNone/>
            </a:pPr>
            <a:r>
              <a:t/>
            </a:r>
            <a:endParaRPr b="1" sz="1200">
              <a:latin typeface="Calibri"/>
              <a:ea typeface="Calibri"/>
              <a:cs typeface="Calibri"/>
              <a:sym typeface="Calibri"/>
            </a:endParaRPr>
          </a:p>
          <a:p>
            <a:pPr indent="-270948" lvl="0" marL="306000" rtl="0" algn="l">
              <a:spcBef>
                <a:spcPts val="840"/>
              </a:spcBef>
              <a:spcAft>
                <a:spcPts val="0"/>
              </a:spcAft>
              <a:buSzPts val="1104"/>
              <a:buChar char="◼"/>
            </a:pPr>
            <a:r>
              <a:rPr b="1" lang="en-IN" sz="1200">
                <a:latin typeface="Calibri"/>
                <a:ea typeface="Calibri"/>
                <a:cs typeface="Calibri"/>
                <a:sym typeface="Calibri"/>
              </a:rPr>
              <a:t>Security Considerations:</a:t>
            </a:r>
            <a:endParaRPr/>
          </a:p>
          <a:p>
            <a:pPr indent="0" lvl="0" marL="306000" rtl="0" algn="l">
              <a:spcBef>
                <a:spcPts val="840"/>
              </a:spcBef>
              <a:spcAft>
                <a:spcPts val="0"/>
              </a:spcAft>
              <a:buClr>
                <a:schemeClr val="dk1"/>
              </a:buClr>
              <a:buSzPts val="1100"/>
              <a:buFont typeface="Arial"/>
              <a:buNone/>
            </a:pPr>
            <a:r>
              <a:rPr b="1" lang="en-IN" sz="1200">
                <a:latin typeface="Calibri"/>
                <a:ea typeface="Calibri"/>
                <a:cs typeface="Calibri"/>
                <a:sym typeface="Calibri"/>
              </a:rPr>
              <a:t>   - Ensure that the keylogger code is secure and cannot be easily detected or misused by unauthorized parties.</a:t>
            </a:r>
            <a:endParaRPr/>
          </a:p>
          <a:p>
            <a:pPr indent="0" lvl="0" marL="306000" rtl="0" algn="l">
              <a:spcBef>
                <a:spcPts val="840"/>
              </a:spcBef>
              <a:spcAft>
                <a:spcPts val="0"/>
              </a:spcAft>
              <a:buClr>
                <a:schemeClr val="dk1"/>
              </a:buClr>
              <a:buSzPts val="1100"/>
              <a:buFont typeface="Arial"/>
              <a:buNone/>
            </a:pPr>
            <a:r>
              <a:rPr b="1" lang="en-IN" sz="1200">
                <a:latin typeface="Calibri"/>
                <a:ea typeface="Calibri"/>
                <a:cs typeface="Calibri"/>
                <a:sym typeface="Calibri"/>
              </a:rPr>
              <a:t>  - Implement measures to protect captured data, such as encryption or obfuscation techniques.</a:t>
            </a:r>
            <a:endParaRPr/>
          </a:p>
          <a:p>
            <a:pPr indent="0" lvl="0" marL="306000" rtl="0" algn="l">
              <a:spcBef>
                <a:spcPts val="840"/>
              </a:spcBef>
              <a:spcAft>
                <a:spcPts val="0"/>
              </a:spcAft>
              <a:buClr>
                <a:schemeClr val="dk1"/>
              </a:buClr>
              <a:buSzPts val="1100"/>
              <a:buFont typeface="Arial"/>
              <a:buNone/>
            </a:pPr>
            <a:r>
              <a:rPr b="1" lang="en-IN" sz="1200">
                <a:latin typeface="Calibri"/>
                <a:ea typeface="Calibri"/>
                <a:cs typeface="Calibri"/>
                <a:sym typeface="Calibri"/>
              </a:rPr>
              <a:t>   - Include features to prevent the keylogger from logging sensitive information like passwords or credit card numbers.</a:t>
            </a:r>
            <a:endParaRPr/>
          </a:p>
          <a:p>
            <a:pPr indent="0" lvl="0" marL="306000" rtl="0" algn="l">
              <a:spcBef>
                <a:spcPts val="840"/>
              </a:spcBef>
              <a:spcAft>
                <a:spcPts val="0"/>
              </a:spcAft>
              <a:buClr>
                <a:schemeClr val="dk1"/>
              </a:buClr>
              <a:buSzPts val="1100"/>
              <a:buFont typeface="Arial"/>
              <a:buNone/>
            </a:pPr>
            <a:r>
              <a:rPr b="1" lang="en-IN" sz="1200">
                <a:latin typeface="Calibri"/>
                <a:ea typeface="Calibri"/>
                <a:cs typeface="Calibri"/>
                <a:sym typeface="Calibri"/>
              </a:rPr>
              <a:t>   - Respect user privacy and only capture keystrokes with proper consent.</a:t>
            </a:r>
            <a:endParaRPr/>
          </a:p>
          <a:p>
            <a:pPr indent="0" lvl="0" marL="0" rtl="0" algn="l">
              <a:spcBef>
                <a:spcPts val="940"/>
              </a:spcBef>
              <a:spcAft>
                <a:spcPts val="0"/>
              </a:spcAft>
              <a:buClr>
                <a:schemeClr val="dk1"/>
              </a:buClr>
              <a:buSzPts val="1564"/>
              <a:buFont typeface="Arial"/>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b="1"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10000"/>
              </a:lnSpc>
              <a:spcBef>
                <a:spcPts val="960"/>
              </a:spcBef>
              <a:spcAft>
                <a:spcPts val="0"/>
              </a:spcAft>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74250" lvl="0" marL="306000" rtl="0" algn="l">
              <a:lnSpc>
                <a:spcPct val="100000"/>
              </a:lnSpc>
              <a:spcBef>
                <a:spcPts val="0"/>
              </a:spcBef>
              <a:spcAft>
                <a:spcPts val="0"/>
              </a:spcAft>
              <a:buSzPts val="1708"/>
              <a:buChar char="◼"/>
            </a:pPr>
            <a:r>
              <a:rPr b="1" lang="en-IN" sz="1900">
                <a:solidFill>
                  <a:schemeClr val="dk1"/>
                </a:solidFill>
                <a:latin typeface="Arial"/>
                <a:ea typeface="Arial"/>
                <a:cs typeface="Arial"/>
                <a:sym typeface="Arial"/>
              </a:rPr>
              <a:t>Initialization:</a:t>
            </a:r>
            <a:r>
              <a:rPr lang="en-IN" sz="1900">
                <a:solidFill>
                  <a:schemeClr val="dk1"/>
                </a:solidFill>
                <a:latin typeface="Arial"/>
                <a:ea typeface="Arial"/>
                <a:cs typeface="Arial"/>
                <a:sym typeface="Arial"/>
              </a:rPr>
              <a:t> Initialize necessary variables and flags.</a:t>
            </a:r>
            <a:endParaRPr sz="1200"/>
          </a:p>
          <a:p>
            <a:pPr indent="-274250" lvl="0" marL="306000" rtl="0" algn="l">
              <a:lnSpc>
                <a:spcPct val="100000"/>
              </a:lnSpc>
              <a:spcBef>
                <a:spcPts val="1080"/>
              </a:spcBef>
              <a:spcAft>
                <a:spcPts val="0"/>
              </a:spcAft>
              <a:buSzPts val="1708"/>
              <a:buChar char="◼"/>
            </a:pPr>
            <a:r>
              <a:rPr b="1" lang="en-IN" sz="1900">
                <a:solidFill>
                  <a:schemeClr val="dk1"/>
                </a:solidFill>
                <a:latin typeface="Arial"/>
                <a:ea typeface="Arial"/>
                <a:cs typeface="Arial"/>
                <a:sym typeface="Arial"/>
              </a:rPr>
              <a:t>Event Handling:</a:t>
            </a:r>
            <a:endParaRPr sz="1900">
              <a:solidFill>
                <a:schemeClr val="dk1"/>
              </a:solidFill>
              <a:latin typeface="Arial"/>
              <a:ea typeface="Arial"/>
              <a:cs typeface="Arial"/>
              <a:sym typeface="Arial"/>
            </a:endParaRPr>
          </a:p>
          <a:p>
            <a:pPr indent="-254000" lvl="1" marL="742950" rtl="0" algn="l">
              <a:lnSpc>
                <a:spcPct val="90000"/>
              </a:lnSpc>
              <a:spcBef>
                <a:spcPts val="1000"/>
              </a:spcBef>
              <a:spcAft>
                <a:spcPts val="0"/>
              </a:spcAft>
              <a:buSzPts val="1340"/>
              <a:buChar char="◼"/>
            </a:pPr>
            <a:r>
              <a:rPr i="1" lang="en-IN" sz="1500">
                <a:solidFill>
                  <a:schemeClr val="dk1"/>
                </a:solidFill>
                <a:latin typeface="Arial"/>
                <a:ea typeface="Arial"/>
                <a:cs typeface="Arial"/>
                <a:sym typeface="Arial"/>
              </a:rPr>
              <a:t>on_press(key):</a:t>
            </a:r>
            <a:r>
              <a:rPr lang="en-IN" sz="1500">
                <a:solidFill>
                  <a:schemeClr val="dk1"/>
                </a:solidFill>
                <a:latin typeface="Arial"/>
                <a:ea typeface="Arial"/>
                <a:cs typeface="Arial"/>
                <a:sym typeface="Arial"/>
              </a:rPr>
              <a:t> Records pressed and held keys.</a:t>
            </a:r>
            <a:endParaRPr sz="900"/>
          </a:p>
          <a:p>
            <a:pPr indent="-254000" lvl="1" marL="742950" rtl="0" algn="l">
              <a:lnSpc>
                <a:spcPct val="90000"/>
              </a:lnSpc>
              <a:spcBef>
                <a:spcPts val="1000"/>
              </a:spcBef>
              <a:spcAft>
                <a:spcPts val="0"/>
              </a:spcAft>
              <a:buSzPts val="1340"/>
              <a:buChar char="◼"/>
            </a:pPr>
            <a:r>
              <a:rPr i="1" lang="en-IN" sz="1500">
                <a:solidFill>
                  <a:schemeClr val="dk1"/>
                </a:solidFill>
                <a:latin typeface="Arial"/>
                <a:ea typeface="Arial"/>
                <a:cs typeface="Arial"/>
                <a:sym typeface="Arial"/>
              </a:rPr>
              <a:t>on_release(key):</a:t>
            </a:r>
            <a:r>
              <a:rPr lang="en-IN" sz="1500">
                <a:solidFill>
                  <a:schemeClr val="dk1"/>
                </a:solidFill>
                <a:latin typeface="Arial"/>
                <a:ea typeface="Arial"/>
                <a:cs typeface="Arial"/>
                <a:sym typeface="Arial"/>
              </a:rPr>
              <a:t> Records released keys and manages flag state.</a:t>
            </a:r>
            <a:endParaRPr sz="900"/>
          </a:p>
          <a:p>
            <a:pPr indent="-274250" lvl="0" marL="306000" rtl="0" algn="l">
              <a:lnSpc>
                <a:spcPct val="100000"/>
              </a:lnSpc>
              <a:spcBef>
                <a:spcPts val="1080"/>
              </a:spcBef>
              <a:spcAft>
                <a:spcPts val="0"/>
              </a:spcAft>
              <a:buSzPts val="1708"/>
              <a:buChar char="◼"/>
            </a:pPr>
            <a:r>
              <a:rPr b="1" lang="en-IN" sz="1900">
                <a:solidFill>
                  <a:schemeClr val="dk1"/>
                </a:solidFill>
                <a:latin typeface="Arial"/>
                <a:ea typeface="Arial"/>
                <a:cs typeface="Arial"/>
                <a:sym typeface="Arial"/>
              </a:rPr>
              <a:t>Logging:</a:t>
            </a:r>
            <a:endParaRPr sz="1900">
              <a:solidFill>
                <a:schemeClr val="dk1"/>
              </a:solidFill>
              <a:latin typeface="Arial"/>
              <a:ea typeface="Arial"/>
              <a:cs typeface="Arial"/>
              <a:sym typeface="Arial"/>
            </a:endParaRPr>
          </a:p>
          <a:p>
            <a:pPr indent="-254000" lvl="1" marL="742950" rtl="0" algn="l">
              <a:lnSpc>
                <a:spcPct val="90000"/>
              </a:lnSpc>
              <a:spcBef>
                <a:spcPts val="1000"/>
              </a:spcBef>
              <a:spcAft>
                <a:spcPts val="0"/>
              </a:spcAft>
              <a:buSzPts val="1340"/>
              <a:buChar char="◼"/>
            </a:pPr>
            <a:r>
              <a:rPr i="1" lang="en-IN" sz="1500">
                <a:solidFill>
                  <a:schemeClr val="dk1"/>
                </a:solidFill>
                <a:latin typeface="Arial"/>
                <a:ea typeface="Arial"/>
                <a:cs typeface="Arial"/>
                <a:sym typeface="Arial"/>
              </a:rPr>
              <a:t>generate_text_log(key):</a:t>
            </a:r>
            <a:r>
              <a:rPr lang="en-IN" sz="1500">
                <a:solidFill>
                  <a:schemeClr val="dk1"/>
                </a:solidFill>
                <a:latin typeface="Arial"/>
                <a:ea typeface="Arial"/>
                <a:cs typeface="Arial"/>
                <a:sym typeface="Arial"/>
              </a:rPr>
              <a:t> Saves keystrokes in a text file.</a:t>
            </a:r>
            <a:endParaRPr sz="900"/>
          </a:p>
          <a:p>
            <a:pPr indent="-254000" lvl="1" marL="742950" rtl="0" algn="l">
              <a:lnSpc>
                <a:spcPct val="90000"/>
              </a:lnSpc>
              <a:spcBef>
                <a:spcPts val="1000"/>
              </a:spcBef>
              <a:spcAft>
                <a:spcPts val="0"/>
              </a:spcAft>
              <a:buSzPts val="1340"/>
              <a:buChar char="◼"/>
            </a:pPr>
            <a:r>
              <a:rPr i="1" lang="en-IN" sz="1500">
                <a:solidFill>
                  <a:schemeClr val="dk1"/>
                </a:solidFill>
                <a:latin typeface="Arial"/>
                <a:ea typeface="Arial"/>
                <a:cs typeface="Arial"/>
                <a:sym typeface="Arial"/>
              </a:rPr>
              <a:t>generate_json_file(keys_used):</a:t>
            </a:r>
            <a:r>
              <a:rPr lang="en-IN" sz="1500">
                <a:solidFill>
                  <a:schemeClr val="dk1"/>
                </a:solidFill>
                <a:latin typeface="Arial"/>
                <a:ea typeface="Arial"/>
                <a:cs typeface="Arial"/>
                <a:sym typeface="Arial"/>
              </a:rPr>
              <a:t> Saves keystrokes in a JSON file.</a:t>
            </a:r>
            <a:endParaRPr sz="900"/>
          </a:p>
          <a:p>
            <a:pPr indent="-274250" lvl="0" marL="306000" rtl="0" algn="l">
              <a:lnSpc>
                <a:spcPct val="100000"/>
              </a:lnSpc>
              <a:spcBef>
                <a:spcPts val="1080"/>
              </a:spcBef>
              <a:spcAft>
                <a:spcPts val="0"/>
              </a:spcAft>
              <a:buSzPts val="1708"/>
              <a:buChar char="◼"/>
            </a:pPr>
            <a:r>
              <a:rPr b="1" lang="en-IN" sz="1900">
                <a:solidFill>
                  <a:schemeClr val="dk1"/>
                </a:solidFill>
                <a:latin typeface="Arial"/>
                <a:ea typeface="Arial"/>
                <a:cs typeface="Arial"/>
                <a:sym typeface="Arial"/>
              </a:rPr>
              <a:t>Keylogger Control:</a:t>
            </a:r>
            <a:endParaRPr sz="1900">
              <a:solidFill>
                <a:schemeClr val="dk1"/>
              </a:solidFill>
              <a:latin typeface="Arial"/>
              <a:ea typeface="Arial"/>
              <a:cs typeface="Arial"/>
              <a:sym typeface="Arial"/>
            </a:endParaRPr>
          </a:p>
          <a:p>
            <a:pPr indent="-254000" lvl="1" marL="742950" rtl="0" algn="l">
              <a:lnSpc>
                <a:spcPct val="90000"/>
              </a:lnSpc>
              <a:spcBef>
                <a:spcPts val="1000"/>
              </a:spcBef>
              <a:spcAft>
                <a:spcPts val="0"/>
              </a:spcAft>
              <a:buSzPts val="1340"/>
              <a:buChar char="◼"/>
            </a:pPr>
            <a:r>
              <a:rPr i="1" lang="en-IN" sz="1500">
                <a:solidFill>
                  <a:schemeClr val="dk1"/>
                </a:solidFill>
                <a:latin typeface="Arial"/>
                <a:ea typeface="Arial"/>
                <a:cs typeface="Arial"/>
                <a:sym typeface="Arial"/>
              </a:rPr>
              <a:t>start_keylogger():</a:t>
            </a:r>
            <a:r>
              <a:rPr lang="en-IN" sz="1500">
                <a:solidFill>
                  <a:schemeClr val="dk1"/>
                </a:solidFill>
                <a:latin typeface="Arial"/>
                <a:ea typeface="Arial"/>
                <a:cs typeface="Arial"/>
                <a:sym typeface="Arial"/>
              </a:rPr>
              <a:t> Initiates keylogging process.</a:t>
            </a:r>
            <a:endParaRPr sz="900"/>
          </a:p>
          <a:p>
            <a:pPr indent="-254000" lvl="1" marL="742950" rtl="0" algn="l">
              <a:lnSpc>
                <a:spcPct val="90000"/>
              </a:lnSpc>
              <a:spcBef>
                <a:spcPts val="1000"/>
              </a:spcBef>
              <a:spcAft>
                <a:spcPts val="0"/>
              </a:spcAft>
              <a:buSzPts val="1340"/>
              <a:buChar char="◼"/>
            </a:pPr>
            <a:r>
              <a:rPr i="1" lang="en-IN" sz="1500">
                <a:solidFill>
                  <a:schemeClr val="dk1"/>
                </a:solidFill>
                <a:latin typeface="Arial"/>
                <a:ea typeface="Arial"/>
                <a:cs typeface="Arial"/>
                <a:sym typeface="Arial"/>
              </a:rPr>
              <a:t>stop_keylogger():</a:t>
            </a:r>
            <a:r>
              <a:rPr lang="en-IN" sz="1500">
                <a:solidFill>
                  <a:schemeClr val="dk1"/>
                </a:solidFill>
                <a:latin typeface="Arial"/>
                <a:ea typeface="Arial"/>
                <a:cs typeface="Arial"/>
                <a:sym typeface="Arial"/>
              </a:rPr>
              <a:t> Stops keylogging.</a:t>
            </a:r>
            <a:endParaRPr sz="900"/>
          </a:p>
          <a:p>
            <a:pPr indent="-206121" lvl="0" marL="305435" rtl="0" algn="l">
              <a:lnSpc>
                <a:spcPct val="100000"/>
              </a:lnSpc>
              <a:spcBef>
                <a:spcPts val="940"/>
              </a:spcBef>
              <a:spcAft>
                <a:spcPts val="0"/>
              </a:spcAft>
              <a:buSzPts val="1564"/>
              <a:buNone/>
            </a:pPr>
            <a:r>
              <a:t/>
            </a:r>
            <a:endParaRPr sz="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200" y="1615975"/>
            <a:ext cx="11029500" cy="1822800"/>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2012976" y="32971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7794002" y="33858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6"/>
            <a:ext cx="11029500" cy="2205900"/>
          </a:xfrm>
          <a:prstGeom prst="rect">
            <a:avLst/>
          </a:prstGeom>
          <a:noFill/>
          <a:ln>
            <a:noFill/>
          </a:ln>
        </p:spPr>
        <p:txBody>
          <a:bodyPr anchorCtr="0" anchor="ctr" bIns="45700" lIns="91425" spcFirstLastPara="1" rIns="91425" wrap="square" tIns="45700">
            <a:normAutofit/>
          </a:bodyPr>
          <a:lstStyle/>
          <a:p>
            <a:pPr indent="-317684" lvl="0" marL="306000" rtl="0" algn="l">
              <a:lnSpc>
                <a:spcPct val="107000"/>
              </a:lnSpc>
              <a:spcBef>
                <a:spcPts val="0"/>
              </a:spcBef>
              <a:spcAft>
                <a:spcPts val="0"/>
              </a:spcAft>
              <a:buSzPts val="1840"/>
              <a:buChar char="◼"/>
            </a:pPr>
            <a:r>
              <a:rPr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a:p>
            <a:pPr indent="0" lvl="0" marL="306000" rtl="0" algn="l">
              <a:lnSpc>
                <a:spcPct val="110000"/>
              </a:lnSpc>
              <a:spcBef>
                <a:spcPts val="0"/>
              </a:spcBef>
              <a:spcAft>
                <a:spcPts val="0"/>
              </a:spcAft>
              <a:buNone/>
            </a:pPr>
            <a:r>
              <a:t/>
            </a:r>
            <a:endParaRPr sz="2000">
              <a:solidFill>
                <a:srgbClr val="0F0F0F"/>
              </a:solidFill>
            </a:endParaRPr>
          </a:p>
        </p:txBody>
      </p:sp>
      <p:pic>
        <p:nvPicPr>
          <p:cNvPr id="143" name="Google Shape;143;p20"/>
          <p:cNvPicPr preferRelativeResize="0"/>
          <p:nvPr/>
        </p:nvPicPr>
        <p:blipFill>
          <a:blip r:embed="rId3">
            <a:alphaModFix/>
          </a:blip>
          <a:stretch>
            <a:fillRect/>
          </a:stretch>
        </p:blipFill>
        <p:spPr>
          <a:xfrm>
            <a:off x="98550" y="3683925"/>
            <a:ext cx="11887203" cy="997831"/>
          </a:xfrm>
          <a:prstGeom prst="rect">
            <a:avLst/>
          </a:prstGeom>
          <a:noFill/>
          <a:ln>
            <a:noFill/>
          </a:ln>
        </p:spPr>
      </p:pic>
      <p:pic>
        <p:nvPicPr>
          <p:cNvPr id="144" name="Google Shape;144;p20"/>
          <p:cNvPicPr preferRelativeResize="0"/>
          <p:nvPr/>
        </p:nvPicPr>
        <p:blipFill>
          <a:blip r:embed="rId4">
            <a:alphaModFix/>
          </a:blip>
          <a:stretch>
            <a:fillRect/>
          </a:stretch>
        </p:blipFill>
        <p:spPr>
          <a:xfrm>
            <a:off x="98550" y="52676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