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E0F005-685E-4F57-A266-6EAF48CBA87D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F10B615-BFD9-4963-813D-616D541C679A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of_Chennai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952" y="980728"/>
            <a:ext cx="5004048" cy="468052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Capstone Battle of </a:t>
            </a:r>
            <a:br>
              <a:rPr lang="en-I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neighborhoods</a:t>
            </a:r>
            <a:r>
              <a:rPr lang="en-I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project</a:t>
            </a:r>
            <a:endParaRPr lang="en-IN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1752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10-Things-to-know-before-starting-your-first-Data-Science-Proj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1431031" y="1431031"/>
            <a:ext cx="6858001" cy="399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548680"/>
            <a:ext cx="53285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Business Problem</a:t>
            </a:r>
          </a:p>
          <a:p>
            <a:endParaRPr lang="en-IN" sz="4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4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4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4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4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4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4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288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Determine a suitable location for a Shopping Mall</a:t>
            </a:r>
          </a:p>
          <a:p>
            <a:pPr>
              <a:buFont typeface="Wingdings" pitchFamily="2" charset="2"/>
              <a:buChar char="Ø"/>
            </a:pPr>
            <a:r>
              <a:rPr lang="en-I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Selection of an appropriate location makes a business to succeed</a:t>
            </a:r>
          </a:p>
          <a:p>
            <a:r>
              <a:rPr lang="en-I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Business Question:</a:t>
            </a:r>
          </a:p>
          <a:p>
            <a:r>
              <a:rPr lang="en-I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would be the best location for investing in a shopping mall in </a:t>
            </a:r>
            <a:r>
              <a:rPr lang="en-IN" sz="36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Chennai,India</a:t>
            </a:r>
            <a:endParaRPr lang="en-IN" sz="3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620688"/>
            <a:ext cx="12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n-IN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84785"/>
            <a:ext cx="8136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List of Chennai </a:t>
            </a:r>
            <a:r>
              <a:rPr lang="en-IN" sz="36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Neighborhoods</a:t>
            </a:r>
            <a:endParaRPr lang="en-IN" sz="3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Source:</a:t>
            </a:r>
          </a:p>
          <a:p>
            <a:r>
              <a:rPr lang="en-IN" sz="3600" u="sng" dirty="0">
                <a:hlinkClick r:id="rId2"/>
              </a:rPr>
              <a:t>https://</a:t>
            </a:r>
            <a:r>
              <a:rPr lang="en-IN" sz="3600" u="sng" dirty="0" smtClean="0">
                <a:hlinkClick r:id="rId2"/>
              </a:rPr>
              <a:t>en.wikipedia.org/wiki/List_of_neighbourhoods_of_Chennai</a:t>
            </a:r>
            <a:endParaRPr lang="en-IN" sz="3600" u="sng" dirty="0" smtClean="0"/>
          </a:p>
          <a:p>
            <a:endParaRPr lang="en-IN" sz="3600" u="sng" dirty="0"/>
          </a:p>
          <a:p>
            <a:endParaRPr lang="en-IN" sz="3600" u="sng" dirty="0" smtClean="0"/>
          </a:p>
          <a:p>
            <a:endParaRPr lang="en-IN" sz="3600" u="sng" dirty="0"/>
          </a:p>
          <a:p>
            <a:endParaRPr lang="en-IN" sz="3600" dirty="0"/>
          </a:p>
          <a:p>
            <a:endParaRPr lang="en-IN" sz="3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3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407707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6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Geocoder</a:t>
            </a:r>
            <a:r>
              <a:rPr lang="en-I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Package for the Latitudes</a:t>
            </a:r>
          </a:p>
          <a:p>
            <a:r>
              <a:rPr lang="en-I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Longitudes for the Chennai City</a:t>
            </a:r>
          </a:p>
          <a:p>
            <a:endParaRPr lang="en-IN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3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4522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Four Square API for Venues Data </a:t>
            </a:r>
            <a:endParaRPr lang="en-IN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6064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METHODOLOGY</a:t>
            </a:r>
            <a:endParaRPr lang="en-IN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Webscraping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of the Chennai </a:t>
            </a:r>
            <a:r>
              <a:rPr lang="en-IN" sz="32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neighborhood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data  and its lat and longs are done.</a:t>
            </a:r>
          </a:p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Using the </a:t>
            </a:r>
            <a:r>
              <a:rPr lang="en-IN" sz="32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Geocoder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Package the Lat and Longitude for the Chennai city are obtained.</a:t>
            </a:r>
          </a:p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Four Square API is used to retrieve the Venues for all the </a:t>
            </a:r>
            <a:r>
              <a:rPr lang="en-IN" sz="32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ChennaiNeighborhoods</a:t>
            </a:r>
            <a:endParaRPr lang="en-IN" sz="32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Perform Clustering Algorithm(</a:t>
            </a:r>
            <a:r>
              <a:rPr lang="en-IN" sz="32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Kmeans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on the </a:t>
            </a:r>
            <a:r>
              <a:rPr lang="en-IN" sz="32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Dataframe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collected.</a:t>
            </a:r>
          </a:p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 the Folium Map to plot the Clusters and analyse the data to determine a suitable location</a:t>
            </a:r>
          </a:p>
          <a:p>
            <a:endParaRPr lang="en-IN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88640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RESULTS</a:t>
            </a:r>
            <a:endParaRPr lang="en-IN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ChennaiClustered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836712"/>
            <a:ext cx="4427984" cy="4992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08720"/>
            <a:ext cx="4139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is grouped into 3 Clusters</a:t>
            </a:r>
          </a:p>
          <a:p>
            <a:endParaRPr lang="en-IN" sz="3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Cluster 0</a:t>
            </a:r>
          </a:p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Cluster 1</a:t>
            </a:r>
          </a:p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Cluster 2</a:t>
            </a:r>
          </a:p>
          <a:p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Based on the data it is</a:t>
            </a:r>
          </a:p>
          <a:p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Observed that Cluster 0 has 0 shopping malls and hence can be a more appropriate location for the Mall.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60648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Discussion</a:t>
            </a:r>
            <a:endParaRPr lang="en-IN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Cluster 0 has 0 Shopping Malls</a:t>
            </a:r>
          </a:p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Cluster 1 has 26 shopping Malls</a:t>
            </a:r>
          </a:p>
          <a:p>
            <a:pPr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Cluster 2 has 17 Shopping Malls</a:t>
            </a:r>
          </a:p>
          <a:p>
            <a:endParaRPr lang="en-IN" sz="3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 based on the analysis Cluster 0 covers most </a:t>
            </a:r>
          </a:p>
          <a:p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 the </a:t>
            </a:r>
            <a:r>
              <a:rPr lang="en-IN" sz="32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center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places of Chennai and hence its a very good location to start malls in the Cluster 0 Zones.</a:t>
            </a:r>
            <a:endParaRPr lang="en-IN" sz="3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</TotalTime>
  <Words>225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Capstone Battle of  neighborhoods project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Battle of  neighborhoods project</dc:title>
  <dc:creator>Admin</dc:creator>
  <cp:lastModifiedBy>Admin</cp:lastModifiedBy>
  <cp:revision>8</cp:revision>
  <dcterms:created xsi:type="dcterms:W3CDTF">2021-06-23T17:41:32Z</dcterms:created>
  <dcterms:modified xsi:type="dcterms:W3CDTF">2021-06-23T18:29:08Z</dcterms:modified>
</cp:coreProperties>
</file>