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Algerian" panose="04020705040A02060702" pitchFamily="82" charset="0"/>
      <p:regular r:id="rId7"/>
    </p:embeddedFont>
    <p:embeddedFont>
      <p:font typeface="Bahnschrift" panose="020B0502040204020203" pitchFamily="34" charset="0"/>
      <p:regular r:id="rId8"/>
      <p:bold r:id="rId9"/>
    </p:embeddedFont>
    <p:embeddedFont>
      <p:font typeface="Britannic Bold" panose="020B0903060703020204" pitchFamily="34" charset="0"/>
      <p:regular r:id="rId10"/>
    </p:embeddedFont>
    <p:embeddedFont>
      <p:font typeface="Cascadia Code SemiLight" panose="020B0609020000020004" pitchFamily="49" charset="0"/>
      <p:regular r:id="rId11"/>
      <p:italic r:id="rId12"/>
    </p:embeddedFont>
    <p:embeddedFont>
      <p:font typeface="Copperplate Gothic Bold" panose="020E0705020206020404" pitchFamily="34" charset="0"/>
      <p:regular r:id="rId13"/>
    </p:embeddedFont>
    <p:embeddedFont>
      <p:font typeface="Corbel" panose="020B05030202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7C18-CCC8-4984-8606-A3C15388D3D0}" v="20" dt="2024-05-21T14:25:5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6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6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7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7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90591A-C8A9-4D1C-9A3F-3A02504565C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3D5A6D-81C3-4B08-8E59-0A0A288A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nyayuv8404@gmail.com" TargetMode="External"/><Relationship Id="rId2" Type="http://schemas.openxmlformats.org/officeDocument/2006/relationships/hyperlink" Target="mailto:Singhpadmesh90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E1CF13-6A25-2F27-6D9C-D8C176C3F171}"/>
              </a:ext>
            </a:extLst>
          </p:cNvPr>
          <p:cNvSpPr txBox="1"/>
          <p:nvPr/>
        </p:nvSpPr>
        <p:spPr>
          <a:xfrm>
            <a:off x="2153266" y="1560254"/>
            <a:ext cx="61549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</a:t>
            </a:r>
            <a:r>
              <a:rPr lang="en-US" sz="96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DENTIST AT DOOR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0B07F-70F4-4111-FAFB-E00F771D6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7" t="20287" r="24875" b="33566"/>
          <a:stretch/>
        </p:blipFill>
        <p:spPr>
          <a:xfrm>
            <a:off x="7698658" y="636639"/>
            <a:ext cx="4119717" cy="2792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95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6B60C906-9D3B-E36B-0933-F625949CCF47}"/>
              </a:ext>
            </a:extLst>
          </p:cNvPr>
          <p:cNvSpPr txBox="1">
            <a:spLocks/>
          </p:cNvSpPr>
          <p:nvPr/>
        </p:nvSpPr>
        <p:spPr>
          <a:xfrm>
            <a:off x="0" y="33013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Copperplate Gothic Bold" panose="020E0705020206020404" pitchFamily="34" charset="0"/>
              </a:rPr>
              <a:t>            </a:t>
            </a:r>
            <a:r>
              <a:rPr lang="en-US" sz="6000" u="sng" dirty="0">
                <a:latin typeface="Copperplate Gothic Bold" panose="020E0705020206020404" pitchFamily="34" charset="0"/>
              </a:rPr>
              <a:t>MEET OUR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9C170-212D-9318-18DD-3755D0A2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1" y="1903441"/>
            <a:ext cx="2713703" cy="2357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7FE76E-E586-09F9-E1A2-ADD43286C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9" t="2738" r="1449" b="-2738"/>
          <a:stretch/>
        </p:blipFill>
        <p:spPr>
          <a:xfrm>
            <a:off x="7325037" y="1920647"/>
            <a:ext cx="2713704" cy="2423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D7A1E-E69D-C8A7-C986-E754B1A5160E}"/>
              </a:ext>
            </a:extLst>
          </p:cNvPr>
          <p:cNvSpPr txBox="1"/>
          <p:nvPr/>
        </p:nvSpPr>
        <p:spPr>
          <a:xfrm>
            <a:off x="953727" y="4664751"/>
            <a:ext cx="475881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  </a:t>
            </a:r>
            <a:r>
              <a:rPr lang="en-US" sz="2400" b="1" dirty="0" err="1"/>
              <a:t>Padmesh</a:t>
            </a:r>
            <a:r>
              <a:rPr lang="en-US" sz="2400" b="1" dirty="0"/>
              <a:t> Kumar Singh</a:t>
            </a:r>
          </a:p>
          <a:p>
            <a:pPr algn="ctr"/>
            <a:r>
              <a:rPr lang="en-US" sz="2400" b="1" dirty="0"/>
              <a:t>  </a:t>
            </a:r>
            <a:r>
              <a:rPr lang="en-US" sz="2400" dirty="0"/>
              <a:t> </a:t>
            </a:r>
            <a:r>
              <a:rPr lang="en-US" sz="2400" dirty="0" err="1"/>
              <a:t>B.tech</a:t>
            </a:r>
            <a:r>
              <a:rPr lang="en-US" sz="2400" dirty="0"/>
              <a:t>(CS) – 2</a:t>
            </a:r>
            <a:r>
              <a:rPr lang="en-US" sz="2400" baseline="30000" dirty="0"/>
              <a:t>nd</a:t>
            </a:r>
            <a:r>
              <a:rPr lang="en-US" sz="2400" dirty="0"/>
              <a:t> year</a:t>
            </a:r>
          </a:p>
          <a:p>
            <a:pPr algn="ctr"/>
            <a:r>
              <a:rPr lang="en-US" sz="2400" dirty="0"/>
              <a:t> Singhpadmesh90@gmail.com</a:t>
            </a:r>
          </a:p>
          <a:p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EA702-7EFC-7891-9A09-E5B74FA96A8D}"/>
              </a:ext>
            </a:extLst>
          </p:cNvPr>
          <p:cNvSpPr txBox="1"/>
          <p:nvPr/>
        </p:nvSpPr>
        <p:spPr>
          <a:xfrm>
            <a:off x="6744929" y="4664751"/>
            <a:ext cx="459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Manya Upadhyay</a:t>
            </a:r>
          </a:p>
          <a:p>
            <a:r>
              <a:rPr lang="en-US" sz="2400" b="1" dirty="0"/>
              <a:t>        </a:t>
            </a:r>
            <a:r>
              <a:rPr lang="en-US" sz="2400" dirty="0" err="1"/>
              <a:t>B.tech</a:t>
            </a:r>
            <a:r>
              <a:rPr lang="en-US" sz="2400" dirty="0"/>
              <a:t>(IT) – 1</a:t>
            </a:r>
            <a:r>
              <a:rPr lang="en-US" sz="2400" baseline="30000" dirty="0"/>
              <a:t>st</a:t>
            </a:r>
            <a:r>
              <a:rPr lang="en-US" sz="2400" dirty="0"/>
              <a:t> year</a:t>
            </a:r>
          </a:p>
          <a:p>
            <a:r>
              <a:rPr lang="en-US" sz="2400" dirty="0"/>
              <a:t>   manyayuv8404@gmail.com</a:t>
            </a:r>
          </a:p>
        </p:txBody>
      </p:sp>
    </p:spTree>
    <p:extLst>
      <p:ext uri="{BB962C8B-B14F-4D97-AF65-F5344CB8AC3E}">
        <p14:creationId xmlns:p14="http://schemas.microsoft.com/office/powerpoint/2010/main" val="157052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9CF95-1D87-5346-CD6B-22075E8E0D09}"/>
              </a:ext>
            </a:extLst>
          </p:cNvPr>
          <p:cNvSpPr txBox="1">
            <a:spLocks/>
          </p:cNvSpPr>
          <p:nvPr/>
        </p:nvSpPr>
        <p:spPr>
          <a:xfrm>
            <a:off x="1154954" y="550606"/>
            <a:ext cx="8761413" cy="113002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600" b="1" u="sn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CONTACT</a:t>
            </a:r>
            <a:r>
              <a:rPr lang="en-US" sz="17600" b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1DE96-4A2C-683F-9D69-26FFC40EF879}"/>
              </a:ext>
            </a:extLst>
          </p:cNvPr>
          <p:cNvSpPr txBox="1"/>
          <p:nvPr/>
        </p:nvSpPr>
        <p:spPr>
          <a:xfrm>
            <a:off x="1907458" y="1907458"/>
            <a:ext cx="91931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have any query or you want to know about more information, please contact with our team members.</a:t>
            </a:r>
          </a:p>
          <a:p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Name</a:t>
            </a:r>
            <a:r>
              <a:rPr lang="en-US" sz="2400" b="1" dirty="0"/>
              <a:t> </a:t>
            </a:r>
            <a:r>
              <a:rPr lang="en-US" sz="2400" dirty="0"/>
              <a:t>–             </a:t>
            </a:r>
            <a:r>
              <a:rPr lang="en-US" sz="2400" b="1" dirty="0" err="1"/>
              <a:t>Padmesh</a:t>
            </a:r>
            <a:r>
              <a:rPr lang="en-US" sz="2400" b="1" dirty="0"/>
              <a:t> Kumar Singh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Contact No. –   7705884551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Email ID-           </a:t>
            </a:r>
            <a:r>
              <a:rPr lang="en-US" sz="2400" dirty="0">
                <a:hlinkClick r:id="rId2"/>
              </a:rPr>
              <a:t>Singhpadmesh90@gmail.com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Name-             </a:t>
            </a:r>
            <a:r>
              <a:rPr lang="en-US" sz="2400" b="1" dirty="0"/>
              <a:t>Manya Upadhyay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Contact No.-   7599171957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Email ID-         </a:t>
            </a:r>
            <a:r>
              <a:rPr lang="en-US" sz="2400" dirty="0">
                <a:hlinkClick r:id="rId3"/>
              </a:rPr>
              <a:t>manyayuv8404@gmail.com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4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DB54F-8E3C-0179-D1B0-EE696F75D933}"/>
              </a:ext>
            </a:extLst>
          </p:cNvPr>
          <p:cNvSpPr txBox="1"/>
          <p:nvPr/>
        </p:nvSpPr>
        <p:spPr>
          <a:xfrm>
            <a:off x="1868129" y="138564"/>
            <a:ext cx="905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</a:t>
            </a:r>
            <a:r>
              <a:rPr lang="en-US" sz="7200" u="sng" dirty="0">
                <a:latin typeface="Bahnschrift" panose="020B0502040204020203" pitchFamily="34" charset="0"/>
              </a:rPr>
              <a:t>SOLUTION</a:t>
            </a:r>
            <a:r>
              <a:rPr lang="en-US" sz="72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81289-9807-2B1F-8F20-3CA043201521}"/>
              </a:ext>
            </a:extLst>
          </p:cNvPr>
          <p:cNvSpPr txBox="1"/>
          <p:nvPr/>
        </p:nvSpPr>
        <p:spPr>
          <a:xfrm>
            <a:off x="1533833" y="1425679"/>
            <a:ext cx="1057951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project, </a:t>
            </a:r>
            <a:r>
              <a:rPr lang="en-US" sz="2000" b="1" dirty="0"/>
              <a:t>DENTIST AT DOOR </a:t>
            </a:r>
            <a:r>
              <a:rPr lang="en-US" sz="2000" dirty="0"/>
              <a:t>offer several benefits ,especially for individuals who may find it challenging to visit a traditional dental clinic.</a:t>
            </a:r>
          </a:p>
          <a:p>
            <a:r>
              <a:rPr lang="en-US" sz="2000" dirty="0"/>
              <a:t>There are some </a:t>
            </a:r>
            <a:r>
              <a:rPr lang="en-US" sz="2000"/>
              <a:t>advantages:-</a:t>
            </a:r>
            <a:endParaRPr lang="en-US" sz="2000" dirty="0"/>
          </a:p>
          <a:p>
            <a:r>
              <a:rPr lang="en-US" sz="2000" b="1" dirty="0"/>
              <a:t>1.   Convenience: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Dentist at Door service bring professional care to your doorstep , eliminating the need to travel to a clinic.</a:t>
            </a:r>
          </a:p>
          <a:p>
            <a:r>
              <a:rPr lang="en-US" sz="2000" b="1" dirty="0"/>
              <a:t>2.   Personalized Care: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Dentists can spend more time understanding your specific needs, addressing concerns and tailoring treatments accordingly. This personalized approach enhances patient satisfaction and outcomes.</a:t>
            </a:r>
          </a:p>
          <a:p>
            <a:r>
              <a:rPr lang="en-US" sz="2000" b="1" dirty="0"/>
              <a:t>3.  Reduced Anxiety: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Dentist at door service create a familiar environment, reducing anxiety associated with clinic settings. Patients feel more relaxed, leading to better cooperation during procedures.</a:t>
            </a:r>
          </a:p>
          <a:p>
            <a:r>
              <a:rPr lang="en-US" sz="2000" b="1" dirty="0"/>
              <a:t>4.  Emergency Care: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Having a dentist visit your home ensures prompt attention during emergencies such as severe toothache , broken crowns or gum infections.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9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598D7-9D5E-0416-21A3-4A87BB0384F5}"/>
              </a:ext>
            </a:extLst>
          </p:cNvPr>
          <p:cNvSpPr txBox="1"/>
          <p:nvPr/>
        </p:nvSpPr>
        <p:spPr>
          <a:xfrm>
            <a:off x="4208206" y="282989"/>
            <a:ext cx="489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>
                <a:latin typeface="Britannic Bold" panose="020B0903060703020204" pitchFamily="34" charset="0"/>
              </a:rPr>
              <a:t>ROADMAP</a:t>
            </a:r>
            <a:r>
              <a:rPr lang="en-US" sz="7200" dirty="0">
                <a:latin typeface="Britannic Bold" panose="020B090306070302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D2940-08B6-6688-5BE2-7E8327CDB96A}"/>
              </a:ext>
            </a:extLst>
          </p:cNvPr>
          <p:cNvSpPr txBox="1"/>
          <p:nvPr/>
        </p:nvSpPr>
        <p:spPr>
          <a:xfrm>
            <a:off x="2045110" y="1612491"/>
            <a:ext cx="95471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Maintaining and extending the advantages of “Dentist At Door” service is crucial for ensuring its continued success. Let’s explore some key strategies to achieve this: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Promote oral Health Education:  </a:t>
            </a:r>
            <a:r>
              <a:rPr lang="en-US" sz="2000" dirty="0"/>
              <a:t>Provide information about proper hygiene, dietary habits and lifestyle choices that impact oral health. Empower patients to take better care of their teeth and gums.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Emphasize Preventive Care: </a:t>
            </a:r>
            <a:r>
              <a:rPr lang="en-US" sz="2000" dirty="0"/>
              <a:t>Encourage Patients to schedule regular dental check-ups and cleanings. Early detection of oral health issues can prevent them from progressing into more severe conditions, saving patients from pain and expensive treatments.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Expand Service Offerings:  </a:t>
            </a:r>
            <a:r>
              <a:rPr lang="en-US" sz="2000" dirty="0"/>
              <a:t>Consider adding cosmetic dentistry services. Teeth whitening treatments, smile makeovers and dental veneers can enhance patients smiles and boost their confidence.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Personalized Care:</a:t>
            </a:r>
            <a:r>
              <a:rPr lang="en-US" sz="2000" dirty="0"/>
              <a:t> Understand each </a:t>
            </a:r>
            <a:r>
              <a:rPr lang="en-US" sz="2000" dirty="0" err="1"/>
              <a:t>pateint’s</a:t>
            </a:r>
            <a:r>
              <a:rPr lang="en-US" sz="2000" dirty="0"/>
              <a:t> unique needs. Customize treatment plans based on their oral health status, age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1934890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78</TotalTime>
  <Words>403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Copperplate Gothic Bold</vt:lpstr>
      <vt:lpstr>Corbel</vt:lpstr>
      <vt:lpstr>Cascadia Code SemiLight</vt:lpstr>
      <vt:lpstr>Bahnschrift</vt:lpstr>
      <vt:lpstr>Arial</vt:lpstr>
      <vt:lpstr>Algerian</vt:lpstr>
      <vt:lpstr>Wingdings</vt:lpstr>
      <vt:lpstr>Britannic Bold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manthan sharma</dc:creator>
  <cp:lastModifiedBy>manthan sharma</cp:lastModifiedBy>
  <cp:revision>4</cp:revision>
  <dcterms:created xsi:type="dcterms:W3CDTF">2024-05-16T18:02:59Z</dcterms:created>
  <dcterms:modified xsi:type="dcterms:W3CDTF">2024-05-30T19:07:31Z</dcterms:modified>
</cp:coreProperties>
</file>