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39259848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39259848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39259848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39259848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39259848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3925984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39259848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39259848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39259848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39259848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37e4b34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37e4b34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39259848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39259848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61a3978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61a3978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7e4b344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37e4b344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61a3978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61a3978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37e4b344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37e4b344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37e4b344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37e4b344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37e4b344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37e4b344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37e4b344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37e4b344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3925984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3925984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GxCTar6p9FNe7W2TiIfQaiX8khnsYQQD/edit?usp=sharing&amp;ouid=109767145271517920218&amp;rtpof=true&amp;sd=tru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RFM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Online Retail Store Purchase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Customer Segments in Country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21733" l="27185" r="26909" t="34367"/>
          <a:stretch/>
        </p:blipFill>
        <p:spPr>
          <a:xfrm>
            <a:off x="416325" y="1300150"/>
            <a:ext cx="8259125" cy="356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Customer Segments in Country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75" y="1868850"/>
            <a:ext cx="4433025" cy="26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9325"/>
            <a:ext cx="4433025" cy="26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Customer Segments in Country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19616" l="27370" r="27056" t="36371"/>
          <a:stretch/>
        </p:blipFill>
        <p:spPr>
          <a:xfrm>
            <a:off x="537175" y="1289225"/>
            <a:ext cx="8111424" cy="34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Customers of Champions Segment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35942" l="3480" r="52347" t="31269"/>
          <a:stretch/>
        </p:blipFill>
        <p:spPr>
          <a:xfrm>
            <a:off x="311700" y="1302675"/>
            <a:ext cx="8283173" cy="33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Customers of Loyal Customers Segment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33023" l="9402" r="44024" t="34370"/>
          <a:stretch/>
        </p:blipFill>
        <p:spPr>
          <a:xfrm>
            <a:off x="393850" y="1305000"/>
            <a:ext cx="8268600" cy="329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Champions </a:t>
            </a:r>
            <a:r>
              <a:rPr lang="en"/>
              <a:t>- These customers are the most valuable customers. They buy frequently and they are spending high amount on each transaction and are still very active. </a:t>
            </a:r>
            <a:r>
              <a:rPr lang="en">
                <a:highlight>
                  <a:srgbClr val="B6D7A8"/>
                </a:highlight>
              </a:rPr>
              <a:t>United Kingdom</a:t>
            </a:r>
            <a:r>
              <a:rPr lang="en"/>
              <a:t> has more Champions.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Loyal Customers</a:t>
            </a:r>
            <a:r>
              <a:rPr lang="en"/>
              <a:t> - These customers might be spending less frequently or lower amounts than Champions, however, they are still very valuable as they are regular and recent purchasers. </a:t>
            </a:r>
            <a:r>
              <a:rPr lang="en">
                <a:highlight>
                  <a:srgbClr val="B6D7A8"/>
                </a:highlight>
              </a:rPr>
              <a:t>USA and Australia</a:t>
            </a:r>
            <a:r>
              <a:rPr lang="en"/>
              <a:t> have more Loyal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Hibernating </a:t>
            </a:r>
            <a:r>
              <a:rPr lang="en"/>
              <a:t>- These customers have not purchased in a long while. </a:t>
            </a:r>
            <a:r>
              <a:rPr lang="en">
                <a:highlight>
                  <a:srgbClr val="E06666"/>
                </a:highlight>
              </a:rPr>
              <a:t>India</a:t>
            </a:r>
            <a:r>
              <a:rPr lang="en"/>
              <a:t> has more Hibernating customers.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Link to Google Sheet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https://docs.google.com/spreadsheets/d/1GxCTar6p9FNe7W2TiIfQaiX8khnsYQQD/edit?usp=sharing&amp;ouid=109767145271517920218&amp;rtpof=true&amp;sd=true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analyze customer purchase behavior from the last few years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Customer Data Overview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01225" y="1741750"/>
            <a:ext cx="1865400" cy="91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Customers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2503</a:t>
            </a:r>
            <a:endParaRPr b="1" sz="2400"/>
          </a:p>
        </p:txBody>
      </p:sp>
      <p:sp>
        <p:nvSpPr>
          <p:cNvPr id="80" name="Google Shape;80;p15"/>
          <p:cNvSpPr/>
          <p:nvPr/>
        </p:nvSpPr>
        <p:spPr>
          <a:xfrm>
            <a:off x="3605214" y="1741750"/>
            <a:ext cx="1865400" cy="91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Orders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</a:t>
            </a:r>
            <a:r>
              <a:rPr b="1" lang="en" sz="1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254048</a:t>
            </a:r>
            <a:endParaRPr b="1" sz="2400"/>
          </a:p>
        </p:txBody>
      </p:sp>
      <p:sp>
        <p:nvSpPr>
          <p:cNvPr id="81" name="Google Shape;81;p15"/>
          <p:cNvSpPr/>
          <p:nvPr/>
        </p:nvSpPr>
        <p:spPr>
          <a:xfrm>
            <a:off x="5952619" y="1741750"/>
            <a:ext cx="1997700" cy="91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Total Sales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589653.52</a:t>
            </a:r>
            <a:endParaRPr b="1" sz="2400"/>
          </a:p>
        </p:txBody>
      </p:sp>
      <p:sp>
        <p:nvSpPr>
          <p:cNvPr id="82" name="Google Shape;82;p15"/>
          <p:cNvSpPr/>
          <p:nvPr/>
        </p:nvSpPr>
        <p:spPr>
          <a:xfrm>
            <a:off x="1583525" y="3114375"/>
            <a:ext cx="5908800" cy="70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dk1"/>
                </a:highlight>
              </a:rPr>
              <a:t>No. of sales orders with Unidentifiable Customers</a:t>
            </a:r>
            <a:endParaRPr b="1" sz="1600"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5743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Orders without Customer ID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23915" l="0" r="13830" t="27632"/>
          <a:stretch/>
        </p:blipFill>
        <p:spPr>
          <a:xfrm>
            <a:off x="138975" y="1235525"/>
            <a:ext cx="8693323" cy="35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14875" y="4284000"/>
            <a:ext cx="8693400" cy="42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Customers in Segments</a:t>
            </a:r>
            <a:endParaRPr/>
          </a:p>
        </p:txBody>
      </p:sp>
      <p:pic>
        <p:nvPicPr>
          <p:cNvPr id="95" name="Google Shape;95;p17" title="Chart"/>
          <p:cNvPicPr preferRelativeResize="0"/>
          <p:nvPr/>
        </p:nvPicPr>
        <p:blipFill rotWithShape="1">
          <a:blip r:embed="rId3">
            <a:alphaModFix/>
          </a:blip>
          <a:srcRect b="0" l="9631" r="11097" t="0"/>
          <a:stretch/>
        </p:blipFill>
        <p:spPr>
          <a:xfrm>
            <a:off x="5416775" y="1595250"/>
            <a:ext cx="3661575" cy="271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81025"/>
            <a:ext cx="5264376" cy="30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Recency in Days</a:t>
            </a:r>
            <a:endParaRPr/>
          </a:p>
        </p:txBody>
      </p:sp>
      <p:pic>
        <p:nvPicPr>
          <p:cNvPr id="102" name="Google Shape;102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025" y="1215175"/>
            <a:ext cx="739500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Frequency</a:t>
            </a:r>
            <a:endParaRPr/>
          </a:p>
        </p:txBody>
      </p:sp>
      <p:pic>
        <p:nvPicPr>
          <p:cNvPr id="108" name="Google Shape;10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75" y="1152425"/>
            <a:ext cx="7583001" cy="375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Monetary Value</a:t>
            </a:r>
            <a:endParaRPr/>
          </a:p>
        </p:txBody>
      </p:sp>
      <p:pic>
        <p:nvPicPr>
          <p:cNvPr id="114" name="Google Shape;114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50" y="1152425"/>
            <a:ext cx="8281326" cy="3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Customer Segments in Country</a:t>
            </a:r>
            <a:endParaRPr/>
          </a:p>
        </p:txBody>
      </p:sp>
      <p:pic>
        <p:nvPicPr>
          <p:cNvPr id="120" name="Google Shape;120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25" y="1152425"/>
            <a:ext cx="7435500" cy="374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