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AE40-7174-4ADC-9C46-DC36E9655B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CF12F-A759-492A-AD98-F1389C1D0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CF12F-A759-492A-AD98-F1389C1D089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FBA5-9C06-D07D-649E-B63C845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85464-A7C9-343E-9E6D-08870EEE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EE04-9689-0C28-24CD-901BD5F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8A48-5CDF-79D3-617F-0CC2F832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2A0E-D6EF-6EC3-4508-E5416DA5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F9D9-F43E-23CF-14E5-330ABFAE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F8DE5-DCDF-A85D-5C81-24560263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B640-2C94-760F-EBA9-19924532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160F-7BBC-36EF-CFE5-301B7DD5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288D-4E92-3AC6-6ACA-0187408E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E0EE9-CE31-C625-C330-2397EFBE3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5F4BE-94AD-3DD1-C4B8-4A268722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9D8B6-02C2-6130-1079-132FE846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7310-5459-BA33-45B2-2E947904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9DDA-7C49-2090-AFF4-DA5BAE3F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87B2-60F3-2B2A-5FD0-5FAB00DF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4B75-FB96-4983-6805-777D8FE9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D781-6953-3870-3B80-D9A2EF71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A847-9856-DB0C-3CD1-9597E869D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B9EB-F620-C408-440C-C264C8F1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E2D-8F3B-C594-942A-13E5A952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288E-4489-65C0-3223-CE1D8EB2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25F6-9371-4C93-4F22-AA502A49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2608-DC54-87B8-8560-01BE8771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1A54-A302-B11F-F0D3-1CA60EB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5BEA-6BD4-3A41-9EE5-5D260E68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B960-4E75-EB8F-1D42-C25D28D9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D9CDC-4893-AAB4-DC0E-26209A9F8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12EE4-8077-8EDB-881F-643635C0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24D5-B907-517B-559D-90EECCC2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33FF-A771-4FBD-2513-B11E9C7D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6450-D164-C9A2-19C3-B2D72082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8583E-888B-9F57-3480-9B957DA8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77E2-68F0-9B34-74C6-038758787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EF55F-063A-6B28-E5D0-DEE6E4063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84770-613E-4BE5-2DC9-9D63C436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3E8E8-A286-C217-EAE9-2EEABF12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71E79-D417-6970-4E35-52C1D48C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D7232-1BB9-E677-F667-708AF60F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F648-F7BE-6016-1049-7F40993B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2F5A4-24D1-97B5-E235-96C164D5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2FCFA-AD09-8E24-6439-4D25BD3A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0882-7B73-2D11-809D-65D5DB98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1818C-6576-18E3-DC51-AD2E246B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19F45-041E-8D85-F1E4-B84C8D8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ECCF3-6825-D70F-4880-9665A7D4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6311-1831-2102-9768-774BF7F7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5497-E4F4-9941-8C66-0DBEF01A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49411-9F13-29CF-7359-1F8456051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9C76F-2A1A-C68D-C615-8E4DEB21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AE4A8-5B53-03A7-17ED-8B9C5942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CCB35-D5ED-04A9-4021-E652A5C4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5EA2-A612-7EBA-1C0A-84D9BF6C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F43AE-D0AE-8DA9-729D-02EA4D749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6B3A-3C27-E5D4-D271-516DAE0BE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0F09-9222-1833-02B1-C7D310BB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93861-A9F0-90EC-C636-0913FD1C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AF7D7-022F-2C05-1AC3-CF715628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51168-1BCC-E3CE-67CC-8C9FEB28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441B-4F19-20FE-C5F4-419A6BAA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5615-7D4F-C6DE-E613-7B4ABC714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5357-E8AE-4A3B-B97E-C0C91C382DC3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14C1-F458-57A5-98E2-1ABACD38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89D5-76F4-686B-74DA-CFE639769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F832-E4DD-4347-83D1-6130F17160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5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8673-F567-AD88-3312-9CA8781FA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B3925-79AE-F576-F3DD-2606987CF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1What is the computer?</a:t>
            </a:r>
          </a:p>
          <a:p>
            <a:r>
              <a:rPr lang="en-IN" dirty="0"/>
              <a:t>a computer is an electronic device that can </a:t>
            </a:r>
            <a:r>
              <a:rPr lang="en-IN" dirty="0" err="1"/>
              <a:t>accept,process,store,and</a:t>
            </a:r>
            <a:r>
              <a:rPr lang="en-IN" dirty="0"/>
              <a:t> output </a:t>
            </a:r>
            <a:r>
              <a:rPr lang="en-IN" dirty="0" err="1"/>
              <a:t>information.this</a:t>
            </a:r>
            <a:r>
              <a:rPr lang="en-IN" dirty="0"/>
              <a:t> </a:t>
            </a:r>
            <a:r>
              <a:rPr lang="en-IN" dirty="0" err="1"/>
              <a:t>informationcan</a:t>
            </a:r>
            <a:r>
              <a:rPr lang="en-IN" dirty="0"/>
              <a:t> be anything from text and numbers to images and videos.</a:t>
            </a:r>
          </a:p>
        </p:txBody>
      </p:sp>
    </p:spTree>
    <p:extLst>
      <p:ext uri="{BB962C8B-B14F-4D97-AF65-F5344CB8AC3E}">
        <p14:creationId xmlns:p14="http://schemas.microsoft.com/office/powerpoint/2010/main" val="369190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68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1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4770-F53C-BFA3-4001-F73FE69A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320A-B4FA-09D2-4577-4435B96C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dirty="0" err="1"/>
              <a:t>hardware:the</a:t>
            </a:r>
            <a:r>
              <a:rPr lang="en-IN" dirty="0"/>
              <a:t> physical components</a:t>
            </a:r>
          </a:p>
          <a:p>
            <a:r>
              <a:rPr lang="en-IN" dirty="0"/>
              <a:t>Central processing unit(</a:t>
            </a:r>
            <a:r>
              <a:rPr lang="en-IN" dirty="0" err="1"/>
              <a:t>cpu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 brain of the </a:t>
            </a:r>
            <a:r>
              <a:rPr lang="en-IN" dirty="0" err="1"/>
              <a:t>computer,responsible</a:t>
            </a:r>
            <a:r>
              <a:rPr lang="en-IN" dirty="0"/>
              <a:t> for performing calculation and instruction.</a:t>
            </a:r>
          </a:p>
          <a:p>
            <a:pPr marL="0" indent="0">
              <a:buNone/>
            </a:pPr>
            <a:r>
              <a:rPr lang="en-IN" dirty="0"/>
              <a:t>Memory(ram)</a:t>
            </a:r>
          </a:p>
          <a:p>
            <a:pPr marL="0" indent="0">
              <a:buNone/>
            </a:pPr>
            <a:r>
              <a:rPr lang="en-IN" dirty="0" err="1"/>
              <a:t>Temporaty</a:t>
            </a:r>
            <a:r>
              <a:rPr lang="en-IN" dirty="0"/>
              <a:t> storage for data the CPU </a:t>
            </a:r>
            <a:r>
              <a:rPr lang="en-IN" dirty="0" err="1"/>
              <a:t>isactively</a:t>
            </a:r>
            <a:r>
              <a:rPr lang="en-IN" dirty="0"/>
              <a:t> </a:t>
            </a:r>
            <a:r>
              <a:rPr lang="en-IN" dirty="0" err="1"/>
              <a:t>using,allowing</a:t>
            </a:r>
            <a:r>
              <a:rPr lang="en-IN" dirty="0"/>
              <a:t> for fast access.</a:t>
            </a:r>
          </a:p>
          <a:p>
            <a:pPr marL="0" indent="0">
              <a:buNone/>
            </a:pPr>
            <a:r>
              <a:rPr lang="en-IN" dirty="0"/>
              <a:t>Storage</a:t>
            </a:r>
          </a:p>
          <a:p>
            <a:pPr marL="0" indent="0">
              <a:buNone/>
            </a:pPr>
            <a:r>
              <a:rPr lang="en-IN" dirty="0"/>
              <a:t>Permanent storage for </a:t>
            </a:r>
            <a:r>
              <a:rPr lang="en-IN" dirty="0" err="1"/>
              <a:t>data,such</a:t>
            </a:r>
            <a:r>
              <a:rPr lang="en-IN" dirty="0"/>
              <a:t> as hard </a:t>
            </a:r>
            <a:r>
              <a:rPr lang="en-IN" dirty="0" err="1"/>
              <a:t>drives,solid</a:t>
            </a:r>
            <a:r>
              <a:rPr lang="en-IN" dirty="0"/>
              <a:t>-state </a:t>
            </a:r>
            <a:r>
              <a:rPr lang="en-IN" dirty="0" err="1"/>
              <a:t>drives,and</a:t>
            </a:r>
            <a:r>
              <a:rPr lang="en-IN" dirty="0"/>
              <a:t> flash drive.</a:t>
            </a:r>
          </a:p>
        </p:txBody>
      </p:sp>
    </p:spTree>
    <p:extLst>
      <p:ext uri="{BB962C8B-B14F-4D97-AF65-F5344CB8AC3E}">
        <p14:creationId xmlns:p14="http://schemas.microsoft.com/office/powerpoint/2010/main" val="39189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2642-A25D-892E-22A0-4CEB5CAA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D8A6-AD4C-6E3B-1806-2E0749F4F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instructions and programs</a:t>
            </a:r>
          </a:p>
          <a:p>
            <a:pPr marL="0" indent="0">
              <a:buNone/>
            </a:pPr>
            <a:r>
              <a:rPr lang="en-IN" dirty="0"/>
              <a:t>1 operating system(</a:t>
            </a:r>
            <a:r>
              <a:rPr lang="en-IN" dirty="0" err="1"/>
              <a:t>os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The foundation of a </a:t>
            </a:r>
            <a:r>
              <a:rPr lang="en-IN" dirty="0" err="1"/>
              <a:t>computer,managing</a:t>
            </a:r>
            <a:r>
              <a:rPr lang="en-IN" dirty="0"/>
              <a:t> resources and providing a user </a:t>
            </a:r>
          </a:p>
          <a:p>
            <a:pPr marL="0" indent="0">
              <a:buNone/>
            </a:pPr>
            <a:r>
              <a:rPr lang="en-IN" dirty="0"/>
              <a:t>Interface.</a:t>
            </a:r>
          </a:p>
          <a:p>
            <a:pPr marL="0" indent="0">
              <a:buNone/>
            </a:pPr>
            <a:r>
              <a:rPr lang="en-IN" dirty="0"/>
              <a:t>2 applications</a:t>
            </a:r>
          </a:p>
          <a:p>
            <a:pPr marL="0" indent="0">
              <a:buNone/>
            </a:pPr>
            <a:r>
              <a:rPr lang="en-IN" dirty="0"/>
              <a:t>Programs designed to </a:t>
            </a:r>
            <a:r>
              <a:rPr lang="en-IN" dirty="0" err="1"/>
              <a:t>perfom</a:t>
            </a:r>
            <a:r>
              <a:rPr lang="en-IN" dirty="0"/>
              <a:t> specific tasks, like word </a:t>
            </a:r>
            <a:r>
              <a:rPr lang="en-IN" dirty="0" err="1"/>
              <a:t>processing,web</a:t>
            </a:r>
            <a:r>
              <a:rPr lang="en-IN" dirty="0"/>
              <a:t> </a:t>
            </a:r>
            <a:r>
              <a:rPr lang="en-IN" dirty="0" err="1"/>
              <a:t>browsing,or</a:t>
            </a:r>
            <a:r>
              <a:rPr lang="en-IN" dirty="0"/>
              <a:t> gaming.</a:t>
            </a:r>
          </a:p>
          <a:p>
            <a:pPr marL="0" indent="0">
              <a:buNone/>
            </a:pPr>
            <a:r>
              <a:rPr lang="en-IN" dirty="0"/>
              <a:t>3 drivers</a:t>
            </a:r>
          </a:p>
          <a:p>
            <a:pPr marL="0" indent="0">
              <a:buNone/>
            </a:pPr>
            <a:r>
              <a:rPr lang="en-IN" dirty="0" err="1"/>
              <a:t>Softmunware</a:t>
            </a:r>
            <a:r>
              <a:rPr lang="en-IN" dirty="0"/>
              <a:t> </a:t>
            </a:r>
            <a:r>
              <a:rPr lang="en-IN" dirty="0" err="1"/>
              <a:t>thatenable</a:t>
            </a:r>
            <a:r>
              <a:rPr lang="en-IN" dirty="0"/>
              <a:t> the OS to communicate with hardware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85043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D1527-D420-CA1C-49DF-3831AD63F4D3}"/>
              </a:ext>
            </a:extLst>
          </p:cNvPr>
          <p:cNvSpPr txBox="1"/>
          <p:nvPr/>
        </p:nvSpPr>
        <p:spPr>
          <a:xfrm>
            <a:off x="0" y="206476"/>
            <a:ext cx="109945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Input device</a:t>
            </a:r>
          </a:p>
          <a:p>
            <a:r>
              <a:rPr lang="en-IN" sz="2800" dirty="0"/>
              <a:t>Keyboard</a:t>
            </a:r>
          </a:p>
          <a:p>
            <a:r>
              <a:rPr lang="en-IN" sz="2800" dirty="0"/>
              <a:t>Computer mouse</a:t>
            </a:r>
          </a:p>
          <a:p>
            <a:r>
              <a:rPr lang="en-IN" sz="2800" dirty="0"/>
              <a:t>Scanners</a:t>
            </a:r>
          </a:p>
          <a:p>
            <a:r>
              <a:rPr lang="en-IN" sz="2800" dirty="0"/>
              <a:t>Cameras</a:t>
            </a:r>
          </a:p>
          <a:p>
            <a:r>
              <a:rPr lang="en-IN" sz="2800" dirty="0"/>
              <a:t>Joysticks</a:t>
            </a:r>
          </a:p>
          <a:p>
            <a:r>
              <a:rPr lang="en-IN" sz="2800" dirty="0"/>
              <a:t>microphones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29296-7588-E8A9-A362-FA54BCDFBFA8}"/>
              </a:ext>
            </a:extLst>
          </p:cNvPr>
          <p:cNvSpPr/>
          <p:nvPr/>
        </p:nvSpPr>
        <p:spPr>
          <a:xfrm>
            <a:off x="76200" y="3429000"/>
            <a:ext cx="11538858" cy="3973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sz="2400" b="1" dirty="0"/>
              <a:t>Output device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Monito/display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Printer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speaker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headphone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projectors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plotter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Braille </a:t>
            </a:r>
            <a:r>
              <a:rPr lang="en-IN" dirty="0" err="1"/>
              <a:t>display,haptic,feedback</a:t>
            </a:r>
            <a:r>
              <a:rPr lang="en-IN" dirty="0"/>
              <a:t> </a:t>
            </a:r>
            <a:r>
              <a:rPr lang="en-IN" dirty="0" err="1"/>
              <a:t>device,digital</a:t>
            </a:r>
            <a:r>
              <a:rPr lang="en-IN" dirty="0"/>
              <a:t> signage </a:t>
            </a:r>
            <a:r>
              <a:rPr lang="en-IN" dirty="0" err="1"/>
              <a:t>display,touchscreent,ets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spp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08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8ABA2-3974-790D-EF0A-6B111EF9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4B8F5B-301D-BCC6-2971-2764429171F4}"/>
              </a:ext>
            </a:extLst>
          </p:cNvPr>
          <p:cNvSpPr/>
          <p:nvPr/>
        </p:nvSpPr>
        <p:spPr>
          <a:xfrm rot="10800000" flipV="1">
            <a:off x="360752" y="163286"/>
            <a:ext cx="11451772" cy="642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Types of computer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Micro computer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Mini computer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Main frame computer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Super computer</a:t>
            </a:r>
          </a:p>
          <a:p>
            <a:r>
              <a:rPr lang="en-IN" sz="2400" dirty="0"/>
              <a:t>Key  board</a:t>
            </a:r>
          </a:p>
          <a:p>
            <a:endParaRPr lang="en-IN" dirty="0"/>
          </a:p>
          <a:p>
            <a:r>
              <a:rPr lang="en-IN" dirty="0"/>
              <a:t>Used to enter </a:t>
            </a:r>
            <a:r>
              <a:rPr lang="en-IN" dirty="0" err="1"/>
              <a:t>text.numbers</a:t>
            </a:r>
            <a:r>
              <a:rPr lang="en-IN" dirty="0"/>
              <a:t> and commands</a:t>
            </a:r>
          </a:p>
          <a:p>
            <a:endParaRPr lang="en-IN" sz="2800" dirty="0"/>
          </a:p>
          <a:p>
            <a:r>
              <a:rPr lang="en-IN" sz="2800" dirty="0"/>
              <a:t>mouse</a:t>
            </a:r>
          </a:p>
          <a:p>
            <a:r>
              <a:rPr lang="en-IN" dirty="0"/>
              <a:t>Used to control the cursor on the </a:t>
            </a:r>
            <a:r>
              <a:rPr lang="en-IN" dirty="0" err="1"/>
              <a:t>screen,interact</a:t>
            </a:r>
            <a:r>
              <a:rPr lang="en-IN" dirty="0"/>
              <a:t> with object, and navigate menus.</a:t>
            </a:r>
          </a:p>
          <a:p>
            <a:r>
              <a:rPr lang="en-IN" sz="2800" dirty="0"/>
              <a:t>touchscreen</a:t>
            </a:r>
          </a:p>
          <a:p>
            <a:endParaRPr lang="en-IN" dirty="0"/>
          </a:p>
          <a:p>
            <a:r>
              <a:rPr lang="en-IN" dirty="0"/>
              <a:t>Allows for direct interaction with the computer using touch  gestures.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07945-3714-50C7-59CB-842991D34D5D}"/>
              </a:ext>
            </a:extLst>
          </p:cNvPr>
          <p:cNvSpPr/>
          <p:nvPr/>
        </p:nvSpPr>
        <p:spPr>
          <a:xfrm>
            <a:off x="6270171" y="370113"/>
            <a:ext cx="5203372" cy="3243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237733-863C-B985-F3CB-D9F64078F884}"/>
              </a:ext>
            </a:extLst>
          </p:cNvPr>
          <p:cNvSpPr/>
          <p:nvPr/>
        </p:nvSpPr>
        <p:spPr>
          <a:xfrm>
            <a:off x="130629" y="631371"/>
            <a:ext cx="11332028" cy="5138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Whate</a:t>
            </a:r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 computer?</a:t>
            </a:r>
          </a:p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  computer is an electronic device is which is using  calculation and </a:t>
            </a:r>
            <a:r>
              <a:rPr lang="en-IN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or information.</a:t>
            </a:r>
          </a:p>
          <a:p>
            <a:r>
              <a:rPr lang="en-I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  -  process  -  out put</a:t>
            </a:r>
          </a:p>
          <a:p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F9C79-2A85-7D96-F3CF-1F9A806F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3" y="2862943"/>
            <a:ext cx="769372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1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A6D96-E573-F885-7F76-39804BB41202}"/>
              </a:ext>
            </a:extLst>
          </p:cNvPr>
          <p:cNvSpPr/>
          <p:nvPr/>
        </p:nvSpPr>
        <p:spPr>
          <a:xfrm>
            <a:off x="76200" y="0"/>
            <a:ext cx="10929257" cy="707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800" dirty="0"/>
              <a:t>Understanding </a:t>
            </a:r>
            <a:r>
              <a:rPr lang="en-IN" sz="2800" dirty="0" err="1"/>
              <a:t>hardware;the</a:t>
            </a:r>
            <a:r>
              <a:rPr lang="en-IN" sz="2800" dirty="0"/>
              <a:t> physical components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r>
              <a:rPr lang="en-IN" sz="2800" dirty="0"/>
              <a:t>             central processing unit(</a:t>
            </a:r>
            <a:r>
              <a:rPr lang="en-IN" sz="2800" dirty="0" err="1"/>
              <a:t>cpu</a:t>
            </a:r>
            <a:r>
              <a:rPr lang="en-IN" sz="2800" dirty="0"/>
              <a:t>)</a:t>
            </a:r>
          </a:p>
          <a:p>
            <a:r>
              <a:rPr lang="en-IN" sz="2800" dirty="0"/>
              <a:t>Memory(ram)</a:t>
            </a:r>
          </a:p>
          <a:p>
            <a:r>
              <a:rPr lang="en-IN" sz="2800" dirty="0"/>
              <a:t>Temporary storage for data the </a:t>
            </a:r>
            <a:r>
              <a:rPr lang="en-IN" sz="2800" dirty="0" err="1"/>
              <a:t>cpu</a:t>
            </a:r>
            <a:r>
              <a:rPr lang="en-IN" sz="2800" dirty="0"/>
              <a:t> is actively using, allowing for fast </a:t>
            </a:r>
            <a:r>
              <a:rPr lang="en-IN" sz="2800" dirty="0" err="1"/>
              <a:t>acces</a:t>
            </a:r>
            <a:r>
              <a:rPr lang="en-IN" sz="2800" dirty="0"/>
              <a:t>.</a:t>
            </a:r>
          </a:p>
          <a:p>
            <a:r>
              <a:rPr lang="en-IN" sz="2800" dirty="0"/>
              <a:t>Storage  devices</a:t>
            </a:r>
          </a:p>
          <a:p>
            <a:r>
              <a:rPr lang="en-IN" sz="2800" dirty="0"/>
              <a:t>Permanent  storage for data ,such as hard </a:t>
            </a:r>
          </a:p>
          <a:p>
            <a:r>
              <a:rPr lang="en-IN" sz="2800" dirty="0"/>
              <a:t>Drives, solid-state </a:t>
            </a:r>
            <a:r>
              <a:rPr lang="en-IN" sz="2800" dirty="0" err="1"/>
              <a:t>drives,and</a:t>
            </a:r>
            <a:r>
              <a:rPr lang="en-IN" sz="2800" dirty="0"/>
              <a:t> flash drives.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5A649-F504-AB59-3F55-79E430DDE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91" y="4739981"/>
            <a:ext cx="3961766" cy="222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DA27D-D6CD-0672-0A4A-6B3FBD2E1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2" y="2741839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82266-438C-C35E-BCD2-DEDE3B5C6343}"/>
              </a:ext>
            </a:extLst>
          </p:cNvPr>
          <p:cNvSpPr/>
          <p:nvPr/>
        </p:nvSpPr>
        <p:spPr>
          <a:xfrm>
            <a:off x="413657" y="598714"/>
            <a:ext cx="11070771" cy="6259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Soft ware </a:t>
            </a:r>
            <a:r>
              <a:rPr lang="en-IN" dirty="0" err="1"/>
              <a:t>compones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1F969-6366-0F52-E6FB-6CF1735B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6" t="49484" r="10629" b="17673"/>
          <a:stretch/>
        </p:blipFill>
        <p:spPr>
          <a:xfrm>
            <a:off x="5421086" y="-2076684"/>
            <a:ext cx="5704115" cy="83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33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326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computer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2024-11-25T07:32:39Z</dcterms:created>
  <dcterms:modified xsi:type="dcterms:W3CDTF">2024-11-28T08:14:14Z</dcterms:modified>
</cp:coreProperties>
</file>